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slideLayouts/slideLayout3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6" r:id="rId5"/>
    <p:sldMasterId id="2147483668" r:id="rId6"/>
    <p:sldMasterId id="2147483723" r:id="rId7"/>
    <p:sldMasterId id="2147483725" r:id="rId8"/>
  </p:sldMasterIdLst>
  <p:notesMasterIdLst>
    <p:notesMasterId r:id="rId24"/>
  </p:notesMasterIdLst>
  <p:handoutMasterIdLst>
    <p:handoutMasterId r:id="rId25"/>
  </p:handoutMasterIdLst>
  <p:sldIdLst>
    <p:sldId id="256" r:id="rId9"/>
    <p:sldId id="502" r:id="rId10"/>
    <p:sldId id="534" r:id="rId11"/>
    <p:sldId id="535" r:id="rId12"/>
    <p:sldId id="533" r:id="rId13"/>
    <p:sldId id="536" r:id="rId14"/>
    <p:sldId id="537" r:id="rId15"/>
    <p:sldId id="538" r:id="rId16"/>
    <p:sldId id="530" r:id="rId17"/>
    <p:sldId id="539" r:id="rId18"/>
    <p:sldId id="540" r:id="rId19"/>
    <p:sldId id="541" r:id="rId20"/>
    <p:sldId id="542" r:id="rId21"/>
    <p:sldId id="511" r:id="rId22"/>
    <p:sldId id="267" r:id="rId23"/>
  </p:sldIdLst>
  <p:sldSz cx="12496800" cy="7467600"/>
  <p:notesSz cx="12496800" cy="74676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2E2"/>
    <a:srgbClr val="990033"/>
    <a:srgbClr val="D9D9D9"/>
    <a:srgbClr val="003366"/>
    <a:srgbClr val="AA113F"/>
    <a:srgbClr val="A50021"/>
    <a:srgbClr val="B0003B"/>
    <a:srgbClr val="CC0066"/>
    <a:srgbClr val="272C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25" autoAdjust="0"/>
    <p:restoredTop sz="94198" autoAdjust="0"/>
  </p:normalViewPr>
  <p:slideViewPr>
    <p:cSldViewPr>
      <p:cViewPr>
        <p:scale>
          <a:sx n="75" d="100"/>
          <a:sy n="75" d="100"/>
        </p:scale>
        <p:origin x="54" y="600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1" d="100"/>
          <a:sy n="71" d="100"/>
        </p:scale>
        <p:origin x="100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theme" Target="theme/theme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104C4B6-3E3B-402B-A0F6-16B851D634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414963" cy="374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022DA82-1E97-4F9C-AF5C-424D4AFCA2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078663" y="0"/>
            <a:ext cx="5414962" cy="374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EB57C6-A030-484B-8D02-5E3B6815CEE4}" type="datetimeFigureOut">
              <a:rPr lang="es-ES" smtClean="0"/>
              <a:t>15/09/2020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73D2475-2294-49D0-B2D2-5A62C7A585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7092950"/>
            <a:ext cx="5414963" cy="374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560E0AA-1EB7-4246-9548-2879C9E2C1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078663" y="7092950"/>
            <a:ext cx="5414962" cy="374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E574AA-D3B3-4E21-9324-6E46F496E89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862496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eg>
</file>

<file path=ppt/media/image21.jpe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414963" cy="374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7078663" y="0"/>
            <a:ext cx="5414962" cy="374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F31FA-E429-49DE-BCFF-E8372A2C0725}" type="datetimeFigureOut">
              <a:rPr lang="es-ES" smtClean="0"/>
              <a:t>15/09/2020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138613" y="933450"/>
            <a:ext cx="4219575" cy="25209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1249363" y="3594100"/>
            <a:ext cx="9998075" cy="294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7092950"/>
            <a:ext cx="5414963" cy="374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7078663" y="7092950"/>
            <a:ext cx="5414962" cy="374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9E9C3-92C3-4995-BEA5-6B081B7479F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5001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357F-C380-4D83-8E49-5546269006CA}" type="slidenum">
              <a:rPr lang="es-ES" smtClean="0"/>
              <a:pPr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7508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3ED7A2-AFB7-4509-B776-9FC2C6F18CFB}" type="slidenum">
              <a:rPr lang="es-ES" smtClean="0"/>
              <a:pPr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5732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357F-C380-4D83-8E49-5546269006CA}" type="slidenum">
              <a:rPr lang="es-ES" smtClean="0"/>
              <a:pPr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0654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1310696" y="696226"/>
            <a:ext cx="61594" cy="61594"/>
          </a:xfrm>
          <a:custGeom>
            <a:avLst/>
            <a:gdLst/>
            <a:ahLst/>
            <a:cxnLst/>
            <a:rect l="l" t="t" r="r" b="b"/>
            <a:pathLst>
              <a:path w="61595" h="61595">
                <a:moveTo>
                  <a:pt x="30695" y="0"/>
                </a:moveTo>
                <a:lnTo>
                  <a:pt x="18746" y="2413"/>
                </a:lnTo>
                <a:lnTo>
                  <a:pt x="8990" y="8991"/>
                </a:lnTo>
                <a:lnTo>
                  <a:pt x="2412" y="18741"/>
                </a:lnTo>
                <a:lnTo>
                  <a:pt x="0" y="30670"/>
                </a:lnTo>
                <a:lnTo>
                  <a:pt x="2412" y="42628"/>
                </a:lnTo>
                <a:lnTo>
                  <a:pt x="8990" y="52393"/>
                </a:lnTo>
                <a:lnTo>
                  <a:pt x="18746" y="58977"/>
                </a:lnTo>
                <a:lnTo>
                  <a:pt x="30695" y="61391"/>
                </a:lnTo>
                <a:lnTo>
                  <a:pt x="42650" y="58977"/>
                </a:lnTo>
                <a:lnTo>
                  <a:pt x="52406" y="52393"/>
                </a:lnTo>
                <a:lnTo>
                  <a:pt x="58981" y="42628"/>
                </a:lnTo>
                <a:lnTo>
                  <a:pt x="61391" y="30670"/>
                </a:lnTo>
                <a:lnTo>
                  <a:pt x="58981" y="18741"/>
                </a:lnTo>
                <a:lnTo>
                  <a:pt x="52406" y="8991"/>
                </a:lnTo>
                <a:lnTo>
                  <a:pt x="42650" y="2413"/>
                </a:lnTo>
                <a:lnTo>
                  <a:pt x="30695" y="0"/>
                </a:lnTo>
                <a:close/>
              </a:path>
            </a:pathLst>
          </a:custGeom>
          <a:solidFill>
            <a:srgbClr val="A900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1748084" y="696226"/>
            <a:ext cx="61594" cy="61594"/>
          </a:xfrm>
          <a:custGeom>
            <a:avLst/>
            <a:gdLst/>
            <a:ahLst/>
            <a:cxnLst/>
            <a:rect l="l" t="t" r="r" b="b"/>
            <a:pathLst>
              <a:path w="61595" h="61595">
                <a:moveTo>
                  <a:pt x="30695" y="0"/>
                </a:moveTo>
                <a:lnTo>
                  <a:pt x="18752" y="2413"/>
                </a:lnTo>
                <a:lnTo>
                  <a:pt x="8994" y="8991"/>
                </a:lnTo>
                <a:lnTo>
                  <a:pt x="2413" y="18741"/>
                </a:lnTo>
                <a:lnTo>
                  <a:pt x="0" y="30670"/>
                </a:lnTo>
                <a:lnTo>
                  <a:pt x="2413" y="42628"/>
                </a:lnTo>
                <a:lnTo>
                  <a:pt x="8994" y="52393"/>
                </a:lnTo>
                <a:lnTo>
                  <a:pt x="18752" y="58977"/>
                </a:lnTo>
                <a:lnTo>
                  <a:pt x="30695" y="61391"/>
                </a:lnTo>
                <a:lnTo>
                  <a:pt x="42632" y="58977"/>
                </a:lnTo>
                <a:lnTo>
                  <a:pt x="52385" y="52393"/>
                </a:lnTo>
                <a:lnTo>
                  <a:pt x="58965" y="42628"/>
                </a:lnTo>
                <a:lnTo>
                  <a:pt x="61379" y="30670"/>
                </a:lnTo>
                <a:lnTo>
                  <a:pt x="58965" y="18741"/>
                </a:lnTo>
                <a:lnTo>
                  <a:pt x="52385" y="8991"/>
                </a:lnTo>
                <a:lnTo>
                  <a:pt x="42632" y="2413"/>
                </a:lnTo>
                <a:lnTo>
                  <a:pt x="30695" y="0"/>
                </a:lnTo>
                <a:close/>
              </a:path>
            </a:pathLst>
          </a:custGeom>
          <a:solidFill>
            <a:srgbClr val="A900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11310696" y="1133449"/>
            <a:ext cx="61594" cy="61594"/>
          </a:xfrm>
          <a:custGeom>
            <a:avLst/>
            <a:gdLst/>
            <a:ahLst/>
            <a:cxnLst/>
            <a:rect l="l" t="t" r="r" b="b"/>
            <a:pathLst>
              <a:path w="61595" h="61594">
                <a:moveTo>
                  <a:pt x="30695" y="0"/>
                </a:moveTo>
                <a:lnTo>
                  <a:pt x="18746" y="2414"/>
                </a:lnTo>
                <a:lnTo>
                  <a:pt x="8990" y="8994"/>
                </a:lnTo>
                <a:lnTo>
                  <a:pt x="2412" y="18741"/>
                </a:lnTo>
                <a:lnTo>
                  <a:pt x="0" y="30657"/>
                </a:lnTo>
                <a:lnTo>
                  <a:pt x="2412" y="42621"/>
                </a:lnTo>
                <a:lnTo>
                  <a:pt x="8990" y="52385"/>
                </a:lnTo>
                <a:lnTo>
                  <a:pt x="18746" y="58966"/>
                </a:lnTo>
                <a:lnTo>
                  <a:pt x="30695" y="61379"/>
                </a:lnTo>
                <a:lnTo>
                  <a:pt x="42650" y="58966"/>
                </a:lnTo>
                <a:lnTo>
                  <a:pt x="52406" y="52385"/>
                </a:lnTo>
                <a:lnTo>
                  <a:pt x="58981" y="42621"/>
                </a:lnTo>
                <a:lnTo>
                  <a:pt x="61391" y="30657"/>
                </a:lnTo>
                <a:lnTo>
                  <a:pt x="58981" y="18741"/>
                </a:lnTo>
                <a:lnTo>
                  <a:pt x="52406" y="8994"/>
                </a:lnTo>
                <a:lnTo>
                  <a:pt x="42650" y="2414"/>
                </a:lnTo>
                <a:lnTo>
                  <a:pt x="30695" y="0"/>
                </a:lnTo>
                <a:close/>
              </a:path>
            </a:pathLst>
          </a:custGeom>
          <a:solidFill>
            <a:srgbClr val="A900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11748084" y="1133449"/>
            <a:ext cx="61594" cy="61594"/>
          </a:xfrm>
          <a:custGeom>
            <a:avLst/>
            <a:gdLst/>
            <a:ahLst/>
            <a:cxnLst/>
            <a:rect l="l" t="t" r="r" b="b"/>
            <a:pathLst>
              <a:path w="61595" h="61594">
                <a:moveTo>
                  <a:pt x="30695" y="0"/>
                </a:moveTo>
                <a:lnTo>
                  <a:pt x="18752" y="2414"/>
                </a:lnTo>
                <a:lnTo>
                  <a:pt x="8994" y="8994"/>
                </a:lnTo>
                <a:lnTo>
                  <a:pt x="2413" y="18741"/>
                </a:lnTo>
                <a:lnTo>
                  <a:pt x="0" y="30657"/>
                </a:lnTo>
                <a:lnTo>
                  <a:pt x="2413" y="42621"/>
                </a:lnTo>
                <a:lnTo>
                  <a:pt x="8994" y="52385"/>
                </a:lnTo>
                <a:lnTo>
                  <a:pt x="18752" y="58966"/>
                </a:lnTo>
                <a:lnTo>
                  <a:pt x="30695" y="61379"/>
                </a:lnTo>
                <a:lnTo>
                  <a:pt x="42632" y="58966"/>
                </a:lnTo>
                <a:lnTo>
                  <a:pt x="52385" y="52385"/>
                </a:lnTo>
                <a:lnTo>
                  <a:pt x="58965" y="42621"/>
                </a:lnTo>
                <a:lnTo>
                  <a:pt x="61379" y="30657"/>
                </a:lnTo>
                <a:lnTo>
                  <a:pt x="58965" y="18741"/>
                </a:lnTo>
                <a:lnTo>
                  <a:pt x="52385" y="8994"/>
                </a:lnTo>
                <a:lnTo>
                  <a:pt x="42632" y="2414"/>
                </a:lnTo>
                <a:lnTo>
                  <a:pt x="30695" y="0"/>
                </a:lnTo>
                <a:close/>
              </a:path>
            </a:pathLst>
          </a:custGeom>
          <a:solidFill>
            <a:srgbClr val="A900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11426837" y="650532"/>
            <a:ext cx="107060" cy="10708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11587454" y="650532"/>
            <a:ext cx="107073" cy="107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11265027" y="812355"/>
            <a:ext cx="107061" cy="1070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11426837" y="812355"/>
            <a:ext cx="107060" cy="1070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11567414" y="792289"/>
            <a:ext cx="147180" cy="14721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k object 25"/>
          <p:cNvSpPr/>
          <p:nvPr/>
        </p:nvSpPr>
        <p:spPr>
          <a:xfrm>
            <a:off x="11748084" y="812355"/>
            <a:ext cx="107073" cy="10706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k object 26"/>
          <p:cNvSpPr/>
          <p:nvPr/>
        </p:nvSpPr>
        <p:spPr>
          <a:xfrm>
            <a:off x="11265027" y="972972"/>
            <a:ext cx="107061" cy="10708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k object 27"/>
          <p:cNvSpPr/>
          <p:nvPr/>
        </p:nvSpPr>
        <p:spPr>
          <a:xfrm>
            <a:off x="11426837" y="972972"/>
            <a:ext cx="107060" cy="10708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k object 28"/>
          <p:cNvSpPr/>
          <p:nvPr/>
        </p:nvSpPr>
        <p:spPr>
          <a:xfrm>
            <a:off x="11587454" y="972972"/>
            <a:ext cx="107073" cy="10708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k object 29"/>
          <p:cNvSpPr/>
          <p:nvPr/>
        </p:nvSpPr>
        <p:spPr>
          <a:xfrm>
            <a:off x="11748084" y="972972"/>
            <a:ext cx="107073" cy="107086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k object 30"/>
          <p:cNvSpPr/>
          <p:nvPr/>
        </p:nvSpPr>
        <p:spPr>
          <a:xfrm>
            <a:off x="11426837" y="1133449"/>
            <a:ext cx="107060" cy="107086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k object 31"/>
          <p:cNvSpPr/>
          <p:nvPr/>
        </p:nvSpPr>
        <p:spPr>
          <a:xfrm>
            <a:off x="11587454" y="1133449"/>
            <a:ext cx="107073" cy="107086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bk object 32"/>
          <p:cNvSpPr/>
          <p:nvPr/>
        </p:nvSpPr>
        <p:spPr>
          <a:xfrm>
            <a:off x="6114072" y="5468861"/>
            <a:ext cx="1401229" cy="805992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bk object 33"/>
          <p:cNvSpPr/>
          <p:nvPr/>
        </p:nvSpPr>
        <p:spPr>
          <a:xfrm>
            <a:off x="6213030" y="3170960"/>
            <a:ext cx="1401229" cy="613271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bk object 34"/>
          <p:cNvSpPr/>
          <p:nvPr/>
        </p:nvSpPr>
        <p:spPr>
          <a:xfrm>
            <a:off x="7769364" y="3167126"/>
            <a:ext cx="1401229" cy="783145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bk object 35"/>
          <p:cNvSpPr/>
          <p:nvPr/>
        </p:nvSpPr>
        <p:spPr>
          <a:xfrm>
            <a:off x="9919868" y="3077273"/>
            <a:ext cx="1401229" cy="1581531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bk object 36"/>
          <p:cNvSpPr/>
          <p:nvPr/>
        </p:nvSpPr>
        <p:spPr>
          <a:xfrm>
            <a:off x="8154530" y="5266264"/>
            <a:ext cx="1401229" cy="1406728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bk object 37"/>
          <p:cNvSpPr/>
          <p:nvPr/>
        </p:nvSpPr>
        <p:spPr>
          <a:xfrm>
            <a:off x="6213030" y="4213206"/>
            <a:ext cx="1401229" cy="937748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bk object 38"/>
          <p:cNvSpPr/>
          <p:nvPr/>
        </p:nvSpPr>
        <p:spPr>
          <a:xfrm>
            <a:off x="8066455" y="4285585"/>
            <a:ext cx="1401229" cy="770004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bk object 39"/>
          <p:cNvSpPr/>
          <p:nvPr/>
        </p:nvSpPr>
        <p:spPr>
          <a:xfrm>
            <a:off x="9919868" y="4938779"/>
            <a:ext cx="1401229" cy="1408645"/>
          </a:xfrm>
          <a:prstGeom prst="rect">
            <a:avLst/>
          </a:prstGeom>
          <a:blipFill>
            <a:blip r:embed="rId2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98332" y="1466608"/>
            <a:ext cx="9100134" cy="558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tx1"/>
                </a:solidFill>
                <a:latin typeface="Segoe UI Light"/>
                <a:cs typeface="Segoe U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74520" y="4181856"/>
            <a:ext cx="8747760" cy="1866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9/15/2020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0" b="0" i="0">
                <a:solidFill>
                  <a:srgbClr val="E1E1E1"/>
                </a:solidFill>
                <a:latin typeface="Segoe UI Light"/>
                <a:cs typeface="Segoe UI Light"/>
              </a:defRPr>
            </a:lvl1pPr>
          </a:lstStyle>
          <a:p>
            <a:pPr marL="25400">
              <a:lnSpc>
                <a:spcPct val="100000"/>
              </a:lnSpc>
              <a:spcBef>
                <a:spcPts val="690"/>
              </a:spcBef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7882" y="4221918"/>
            <a:ext cx="6430253" cy="195418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1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6035" y="2260359"/>
            <a:ext cx="8269454" cy="1952491"/>
          </a:xfrm>
          <a:noFill/>
        </p:spPr>
        <p:txBody>
          <a:bodyPr lIns="146304" tIns="91440" rIns="146304" bIns="91440" anchor="t" anchorCtr="0"/>
          <a:lstStyle>
            <a:lvl1pPr>
              <a:defRPr sz="5426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grpSp>
        <p:nvGrpSpPr>
          <p:cNvPr id="6" name="Group 5"/>
          <p:cNvGrpSpPr>
            <a:grpSpLocks noChangeAspect="1"/>
          </p:cNvGrpSpPr>
          <p:nvPr userDrawn="1"/>
        </p:nvGrpSpPr>
        <p:grpSpPr bwMode="gray">
          <a:xfrm>
            <a:off x="459738" y="6602559"/>
            <a:ext cx="1689569" cy="385394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6767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9"/>
            </a:p>
          </p:txBody>
        </p:sp>
      </p:grpSp>
    </p:spTree>
    <p:extLst>
      <p:ext uri="{BB962C8B-B14F-4D97-AF65-F5344CB8AC3E}">
        <p14:creationId xmlns:p14="http://schemas.microsoft.com/office/powerpoint/2010/main" val="2584152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5971" y="1294882"/>
            <a:ext cx="11944861" cy="203433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10"/>
            </a:lvl2pPr>
            <a:lvl3pPr marL="229699" indent="0">
              <a:buNone/>
              <a:defRPr/>
            </a:lvl3pPr>
            <a:lvl4pPr marL="459398" indent="0">
              <a:buNone/>
              <a:defRPr/>
            </a:lvl4pPr>
            <a:lvl5pPr marL="689097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98820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5971" y="1294882"/>
            <a:ext cx="11944861" cy="203433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10"/>
            </a:lvl2pPr>
            <a:lvl3pPr marL="229699" indent="0">
              <a:buNone/>
              <a:defRPr/>
            </a:lvl3pPr>
            <a:lvl4pPr marL="459398" indent="0">
              <a:buNone/>
              <a:defRPr/>
            </a:lvl4pPr>
            <a:lvl5pPr marL="689097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58825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971" y="1294882"/>
            <a:ext cx="11944861" cy="2046714"/>
          </a:xfrm>
        </p:spPr>
        <p:txBody>
          <a:bodyPr>
            <a:spAutoFit/>
          </a:bodyPr>
          <a:lstStyle>
            <a:lvl1pPr>
              <a:defRPr sz="361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499883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971" y="1294882"/>
            <a:ext cx="11944861" cy="2046714"/>
          </a:xfrm>
        </p:spPr>
        <p:txBody>
          <a:bodyPr>
            <a:spAutoFit/>
          </a:bodyPr>
          <a:lstStyle>
            <a:lvl1pPr>
              <a:defRPr sz="3617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405059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972" y="1294880"/>
            <a:ext cx="5513012" cy="2479653"/>
          </a:xfrm>
        </p:spPr>
        <p:txBody>
          <a:bodyPr wrap="square">
            <a:spAutoFit/>
          </a:bodyPr>
          <a:lstStyle>
            <a:lvl1pPr marL="0" indent="0">
              <a:spcBef>
                <a:spcPts val="1230"/>
              </a:spcBef>
              <a:buClr>
                <a:schemeClr val="tx1"/>
              </a:buClr>
              <a:buFont typeface="Wingdings" pitchFamily="2" charset="2"/>
              <a:buNone/>
              <a:defRPr sz="361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10"/>
            </a:lvl2pPr>
            <a:lvl3pPr marL="232889" indent="0">
              <a:buNone/>
              <a:tabLst/>
              <a:defRPr sz="2010"/>
            </a:lvl3pPr>
            <a:lvl4pPr marL="462589" indent="0">
              <a:buNone/>
              <a:defRPr/>
            </a:lvl4pPr>
            <a:lvl5pPr marL="689097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707819" y="1294880"/>
            <a:ext cx="5513012" cy="2479653"/>
          </a:xfrm>
        </p:spPr>
        <p:txBody>
          <a:bodyPr wrap="square">
            <a:spAutoFit/>
          </a:bodyPr>
          <a:lstStyle>
            <a:lvl1pPr marL="0" indent="0">
              <a:spcBef>
                <a:spcPts val="1230"/>
              </a:spcBef>
              <a:buClr>
                <a:schemeClr val="tx1"/>
              </a:buClr>
              <a:buFont typeface="Wingdings" pitchFamily="2" charset="2"/>
              <a:buNone/>
              <a:defRPr sz="361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10"/>
            </a:lvl2pPr>
            <a:lvl3pPr marL="232889" indent="0">
              <a:buNone/>
              <a:tabLst/>
              <a:defRPr sz="2010"/>
            </a:lvl3pPr>
            <a:lvl4pPr marL="462589" indent="0">
              <a:buNone/>
              <a:defRPr/>
            </a:lvl4pPr>
            <a:lvl5pPr marL="689097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666002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972" y="1294880"/>
            <a:ext cx="5513012" cy="2479653"/>
          </a:xfrm>
        </p:spPr>
        <p:txBody>
          <a:bodyPr wrap="square">
            <a:spAutoFit/>
          </a:bodyPr>
          <a:lstStyle>
            <a:lvl1pPr marL="0" indent="0">
              <a:spcBef>
                <a:spcPts val="1230"/>
              </a:spcBef>
              <a:buClr>
                <a:schemeClr val="tx1"/>
              </a:buClr>
              <a:buFont typeface="Wingdings" pitchFamily="2" charset="2"/>
              <a:buNone/>
              <a:defRPr sz="3617"/>
            </a:lvl1pPr>
            <a:lvl2pPr marL="0" indent="0">
              <a:buNone/>
              <a:defRPr sz="2010"/>
            </a:lvl2pPr>
            <a:lvl3pPr marL="232889" indent="0">
              <a:buNone/>
              <a:tabLst/>
              <a:defRPr sz="2010"/>
            </a:lvl3pPr>
            <a:lvl4pPr marL="462589" indent="0">
              <a:buNone/>
              <a:defRPr/>
            </a:lvl4pPr>
            <a:lvl5pPr marL="689097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707819" y="1294880"/>
            <a:ext cx="5513012" cy="2479653"/>
          </a:xfrm>
        </p:spPr>
        <p:txBody>
          <a:bodyPr wrap="square">
            <a:spAutoFit/>
          </a:bodyPr>
          <a:lstStyle>
            <a:lvl1pPr marL="0" indent="0">
              <a:spcBef>
                <a:spcPts val="1230"/>
              </a:spcBef>
              <a:buClr>
                <a:schemeClr val="tx1"/>
              </a:buClr>
              <a:buFont typeface="Wingdings" pitchFamily="2" charset="2"/>
              <a:buNone/>
              <a:defRPr sz="3617"/>
            </a:lvl1pPr>
            <a:lvl2pPr marL="0" indent="0">
              <a:buNone/>
              <a:defRPr sz="2010"/>
            </a:lvl2pPr>
            <a:lvl3pPr marL="232889" indent="0">
              <a:buNone/>
              <a:tabLst/>
              <a:defRPr sz="2010"/>
            </a:lvl3pPr>
            <a:lvl4pPr marL="462589" indent="0">
              <a:buNone/>
              <a:defRPr/>
            </a:lvl4pPr>
            <a:lvl5pPr marL="689097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95170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972" y="1294881"/>
            <a:ext cx="5513012" cy="2436244"/>
          </a:xfrm>
        </p:spPr>
        <p:txBody>
          <a:bodyPr wrap="square">
            <a:spAutoFit/>
          </a:bodyPr>
          <a:lstStyle>
            <a:lvl1pPr marL="288719" indent="-288719">
              <a:spcBef>
                <a:spcPts val="1230"/>
              </a:spcBef>
              <a:buClr>
                <a:schemeClr val="tx2"/>
              </a:buClr>
              <a:buFont typeface="Arial" pitchFamily="34" charset="0"/>
              <a:buChar char="•"/>
              <a:defRPr sz="3215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3720" indent="-234316">
              <a:defRPr sz="2412"/>
            </a:lvl2pPr>
            <a:lvl3pPr marL="702948" indent="-169229">
              <a:tabLst/>
              <a:defRPr sz="2010"/>
            </a:lvl3pPr>
            <a:lvl4pPr marL="885193" indent="-182246">
              <a:defRPr/>
            </a:lvl4pPr>
            <a:lvl5pPr marL="1054422" indent="-16922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707819" y="1294881"/>
            <a:ext cx="5513012" cy="2436244"/>
          </a:xfrm>
        </p:spPr>
        <p:txBody>
          <a:bodyPr wrap="square">
            <a:spAutoFit/>
          </a:bodyPr>
          <a:lstStyle>
            <a:lvl1pPr marL="288719" indent="-288719">
              <a:spcBef>
                <a:spcPts val="1230"/>
              </a:spcBef>
              <a:buClr>
                <a:schemeClr val="tx2"/>
              </a:buClr>
              <a:buFont typeface="Arial" pitchFamily="34" charset="0"/>
              <a:buChar char="•"/>
              <a:defRPr sz="3215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3720" indent="-234316">
              <a:defRPr sz="2412"/>
            </a:lvl2pPr>
            <a:lvl3pPr marL="702948" indent="-169229">
              <a:tabLst/>
              <a:defRPr sz="2010"/>
            </a:lvl3pPr>
            <a:lvl4pPr marL="885193" indent="-182246">
              <a:defRPr/>
            </a:lvl4pPr>
            <a:lvl5pPr marL="1054422" indent="-16922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09767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972" y="1294881"/>
            <a:ext cx="5513012" cy="2436244"/>
          </a:xfrm>
        </p:spPr>
        <p:txBody>
          <a:bodyPr wrap="square">
            <a:spAutoFit/>
          </a:bodyPr>
          <a:lstStyle>
            <a:lvl1pPr marL="288719" indent="-288719">
              <a:spcBef>
                <a:spcPts val="1230"/>
              </a:spcBef>
              <a:buClr>
                <a:schemeClr val="tx1"/>
              </a:buClr>
              <a:buFont typeface="Arial" pitchFamily="34" charset="0"/>
              <a:buChar char="•"/>
              <a:defRPr sz="3215"/>
            </a:lvl1pPr>
            <a:lvl2pPr marL="533720" indent="-234316">
              <a:defRPr sz="2412"/>
            </a:lvl2pPr>
            <a:lvl3pPr marL="702948" indent="-169229">
              <a:tabLst/>
              <a:defRPr sz="2010"/>
            </a:lvl3pPr>
            <a:lvl4pPr marL="885193" indent="-182246">
              <a:defRPr/>
            </a:lvl4pPr>
            <a:lvl5pPr marL="1054422" indent="-16922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707819" y="1294881"/>
            <a:ext cx="5513012" cy="2436244"/>
          </a:xfrm>
        </p:spPr>
        <p:txBody>
          <a:bodyPr wrap="square">
            <a:spAutoFit/>
          </a:bodyPr>
          <a:lstStyle>
            <a:lvl1pPr marL="288719" indent="-288719">
              <a:spcBef>
                <a:spcPts val="1230"/>
              </a:spcBef>
              <a:buClr>
                <a:schemeClr val="tx1"/>
              </a:buClr>
              <a:buFont typeface="Arial" pitchFamily="34" charset="0"/>
              <a:buChar char="•"/>
              <a:defRPr sz="3215"/>
            </a:lvl1pPr>
            <a:lvl2pPr marL="533720" indent="-234316">
              <a:defRPr sz="2412"/>
            </a:lvl2pPr>
            <a:lvl3pPr marL="702948" indent="-169229">
              <a:tabLst/>
              <a:defRPr sz="2010"/>
            </a:lvl3pPr>
            <a:lvl4pPr marL="885193" indent="-182246">
              <a:defRPr/>
            </a:lvl4pPr>
            <a:lvl5pPr marL="1054422" indent="-16922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748974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93370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Segoe UI Light"/>
                <a:cs typeface="Segoe U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9/15/2020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0" b="0" i="0">
                <a:solidFill>
                  <a:srgbClr val="E1E1E1"/>
                </a:solidFill>
                <a:latin typeface="Segoe UI Light"/>
                <a:cs typeface="Segoe UI Light"/>
              </a:defRPr>
            </a:lvl1pPr>
          </a:lstStyle>
          <a:p>
            <a:pPr marL="25400">
              <a:lnSpc>
                <a:spcPct val="100000"/>
              </a:lnSpc>
              <a:spcBef>
                <a:spcPts val="690"/>
              </a:spcBef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5971" y="1291810"/>
            <a:ext cx="10105594" cy="2937809"/>
          </a:xfrm>
          <a:noFill/>
        </p:spPr>
        <p:txBody>
          <a:bodyPr tIns="91440" bIns="91440" anchor="t" anchorCtr="0"/>
          <a:lstStyle>
            <a:lvl1pPr>
              <a:defRPr sz="7234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5971" y="4221924"/>
            <a:ext cx="10107191" cy="1953337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1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400618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5971" y="1291810"/>
            <a:ext cx="10105594" cy="2937809"/>
          </a:xfrm>
          <a:noFill/>
        </p:spPr>
        <p:txBody>
          <a:bodyPr tIns="91440" bIns="91440" anchor="t" anchorCtr="0"/>
          <a:lstStyle>
            <a:lvl1pPr>
              <a:defRPr lang="en-US" sz="7234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920695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5971" y="2269432"/>
            <a:ext cx="11944861" cy="1186607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34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571447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5971" y="2269432"/>
            <a:ext cx="11944861" cy="1186607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34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84349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5971" y="2269432"/>
            <a:ext cx="11944861" cy="1186607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34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7123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1997797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860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953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71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94881"/>
            <a:ext cx="12496800" cy="6172719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865" tIns="46865" rIns="46865" bIns="4686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6955" fontAlgn="base">
              <a:spcBef>
                <a:spcPct val="0"/>
              </a:spcBef>
              <a:spcAft>
                <a:spcPct val="0"/>
              </a:spcAft>
            </a:pPr>
            <a:endParaRPr lang="en-US" sz="1809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5970" y="1303751"/>
            <a:ext cx="11944860" cy="2004972"/>
          </a:xfrm>
        </p:spPr>
        <p:txBody>
          <a:bodyPr/>
          <a:lstStyle>
            <a:lvl1pPr marL="0" indent="0">
              <a:buNone/>
              <a:defRPr sz="3316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821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741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84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604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28238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Segoe UI Light"/>
                <a:cs typeface="Segoe U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24840" y="1717548"/>
            <a:ext cx="5436108" cy="4928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435852" y="1717548"/>
            <a:ext cx="5436108" cy="4928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9/15/2020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0" b="0" i="0">
                <a:solidFill>
                  <a:srgbClr val="E1E1E1"/>
                </a:solidFill>
                <a:latin typeface="Segoe UI Light"/>
                <a:cs typeface="Segoe UI Light"/>
              </a:defRPr>
            </a:lvl1pPr>
          </a:lstStyle>
          <a:p>
            <a:pPr marL="25400">
              <a:lnSpc>
                <a:spcPct val="100000"/>
              </a:lnSpc>
              <a:spcBef>
                <a:spcPts val="690"/>
              </a:spcBef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199400" y="6882911"/>
            <a:ext cx="12251139" cy="40507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3767" tIns="147014" rIns="183767" bIns="147014" numCol="1" anchor="t" anchorCtr="0" compatLnSpc="1">
            <a:prstTxWarp prst="textNoShape">
              <a:avLst/>
            </a:prstTxWarp>
            <a:spAutoFit/>
          </a:bodyPr>
          <a:lstStyle/>
          <a:p>
            <a:pPr defTabSz="936772" eaLnBrk="0" hangingPunct="0"/>
            <a:r>
              <a:rPr lang="en-US" sz="703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582249" y="3408385"/>
            <a:ext cx="2877656" cy="65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01079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5971" y="1294882"/>
            <a:ext cx="11944861" cy="2454839"/>
          </a:xfrm>
          <a:prstGeom prst="rect">
            <a:avLst/>
          </a:prstGeom>
        </p:spPr>
        <p:txBody>
          <a:bodyPr/>
          <a:lstStyle>
            <a:lvl1pPr marL="291910" indent="-291910">
              <a:buClr>
                <a:schemeClr val="tx1"/>
              </a:buClr>
              <a:buSzPct val="90000"/>
              <a:buFont typeface="Arial" pitchFamily="34" charset="0"/>
              <a:buChar char="•"/>
              <a:defRPr sz="361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4247" indent="-282339">
              <a:buClr>
                <a:schemeClr val="tx1"/>
              </a:buClr>
              <a:buSzPct val="90000"/>
              <a:buFont typeface="Arial" pitchFamily="34" charset="0"/>
              <a:buChar char="•"/>
              <a:defRPr sz="321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6157" indent="-291910">
              <a:buClr>
                <a:schemeClr val="tx1"/>
              </a:buClr>
              <a:buSzPct val="90000"/>
              <a:buFont typeface="Arial" pitchFamily="34" charset="0"/>
              <a:buChar char="•"/>
              <a:defRPr sz="2814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5856" indent="-229699">
              <a:buClr>
                <a:schemeClr val="tx1"/>
              </a:buClr>
              <a:buSzPct val="90000"/>
              <a:buFont typeface="Arial" pitchFamily="34" charset="0"/>
              <a:buChar char="•"/>
              <a:defRPr sz="2412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25556" indent="-229699">
              <a:buClr>
                <a:schemeClr val="tx1"/>
              </a:buClr>
              <a:buSzPct val="90000"/>
              <a:buFont typeface="Arial" pitchFamily="34" charset="0"/>
              <a:buChar char="•"/>
              <a:defRPr sz="201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793443"/>
            <a:ext cx="12496801" cy="674158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1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0890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971" y="315248"/>
            <a:ext cx="11102593" cy="979635"/>
          </a:xfrm>
        </p:spPr>
        <p:txBody>
          <a:bodyPr/>
          <a:lstStyle/>
          <a:p>
            <a:r>
              <a:rPr lang="en-US" dirty="0"/>
              <a:t>Click to edit Master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5970" y="1130478"/>
            <a:ext cx="5039829" cy="574453"/>
          </a:xfrm>
        </p:spPr>
        <p:txBody>
          <a:bodyPr/>
          <a:lstStyle>
            <a:lvl1pPr marL="0" indent="0">
              <a:buNone/>
              <a:defRPr sz="2814">
                <a:solidFill>
                  <a:schemeClr val="tx2"/>
                </a:solidFill>
              </a:defRPr>
            </a:lvl1pPr>
            <a:lvl2pPr marL="344415" indent="0">
              <a:buNone/>
              <a:defRPr/>
            </a:lvl2pPr>
            <a:lvl3pPr marL="574028" indent="0">
              <a:buNone/>
              <a:defRPr/>
            </a:lvl3pPr>
            <a:lvl4pPr marL="803637" indent="0">
              <a:buNone/>
              <a:defRPr/>
            </a:lvl4pPr>
            <a:lvl5pPr marL="1033248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7168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ser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44"/>
          <p:cNvSpPr>
            <a:spLocks noGrp="1"/>
          </p:cNvSpPr>
          <p:nvPr>
            <p:ph type="pic" sz="quarter" idx="20"/>
          </p:nvPr>
        </p:nvSpPr>
        <p:spPr>
          <a:xfrm>
            <a:off x="0" y="4"/>
            <a:ext cx="12496800" cy="3733799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ctrTitle"/>
          </p:nvPr>
        </p:nvSpPr>
        <p:spPr>
          <a:xfrm>
            <a:off x="625017" y="3752950"/>
            <a:ext cx="11240076" cy="973798"/>
          </a:xfrm>
        </p:spPr>
        <p:txBody>
          <a:bodyPr lIns="0" tIns="0" rIns="0" bIns="0" anchor="ctr">
            <a:noAutofit/>
          </a:bodyPr>
          <a:lstStyle>
            <a:lvl1pPr algn="l">
              <a:defRPr sz="4510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132"/>
          <p:cNvSpPr>
            <a:spLocks noGrp="1"/>
          </p:cNvSpPr>
          <p:nvPr>
            <p:ph type="body" sz="quarter" idx="11"/>
          </p:nvPr>
        </p:nvSpPr>
        <p:spPr>
          <a:xfrm>
            <a:off x="624842" y="4736105"/>
            <a:ext cx="11240255" cy="173581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845"/>
              </a:lnSpc>
              <a:buNone/>
              <a:defRPr sz="143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3" name="Text Placeholder 136"/>
          <p:cNvSpPr>
            <a:spLocks noGrp="1"/>
          </p:cNvSpPr>
          <p:nvPr>
            <p:ph type="body" sz="quarter" idx="27"/>
          </p:nvPr>
        </p:nvSpPr>
        <p:spPr>
          <a:xfrm>
            <a:off x="10466070" y="6469424"/>
            <a:ext cx="1399024" cy="404398"/>
          </a:xfrm>
        </p:spPr>
        <p:txBody>
          <a:bodyPr lIns="0" tIns="0" rIns="0" bIns="0">
            <a:noAutofit/>
          </a:bodyPr>
          <a:lstStyle>
            <a:lvl1pPr marL="0" marR="0" indent="0" algn="l" defTabSz="9369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25" b="0">
                <a:solidFill>
                  <a:schemeClr val="tx1"/>
                </a:solidFill>
              </a:defRPr>
            </a:lvl1pPr>
            <a:lvl2pPr marL="468451" indent="0">
              <a:buNone/>
              <a:defRPr sz="820"/>
            </a:lvl2pPr>
            <a:lvl3pPr marL="936900" indent="0">
              <a:buNone/>
              <a:defRPr sz="820"/>
            </a:lvl3pPr>
            <a:lvl4pPr marL="1405351" indent="0">
              <a:buNone/>
              <a:defRPr sz="820"/>
            </a:lvl4pPr>
            <a:lvl5pPr marL="1873800" indent="0">
              <a:buNone/>
              <a:defRPr sz="82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4" name="Text Placeholder 136"/>
          <p:cNvSpPr>
            <a:spLocks noGrp="1"/>
          </p:cNvSpPr>
          <p:nvPr>
            <p:ph type="body" sz="quarter" idx="28"/>
          </p:nvPr>
        </p:nvSpPr>
        <p:spPr>
          <a:xfrm>
            <a:off x="9060182" y="6469424"/>
            <a:ext cx="1399024" cy="404398"/>
          </a:xfrm>
        </p:spPr>
        <p:txBody>
          <a:bodyPr lIns="0" tIns="0" rIns="0" bIns="0">
            <a:noAutofit/>
          </a:bodyPr>
          <a:lstStyle>
            <a:lvl1pPr marL="0" marR="0" indent="0" algn="l" defTabSz="9369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25" b="0">
                <a:solidFill>
                  <a:schemeClr val="tx1"/>
                </a:solidFill>
              </a:defRPr>
            </a:lvl1pPr>
            <a:lvl2pPr marL="468451" indent="0">
              <a:buNone/>
              <a:defRPr sz="820"/>
            </a:lvl2pPr>
            <a:lvl3pPr marL="936900" indent="0">
              <a:buNone/>
              <a:defRPr sz="820"/>
            </a:lvl3pPr>
            <a:lvl4pPr marL="1405351" indent="0">
              <a:buNone/>
              <a:defRPr sz="820"/>
            </a:lvl4pPr>
            <a:lvl5pPr marL="1873800" indent="0">
              <a:buNone/>
              <a:defRPr sz="82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5" name="Text Placeholder 136"/>
          <p:cNvSpPr>
            <a:spLocks noGrp="1"/>
          </p:cNvSpPr>
          <p:nvPr>
            <p:ph type="body" sz="quarter" idx="29"/>
          </p:nvPr>
        </p:nvSpPr>
        <p:spPr>
          <a:xfrm>
            <a:off x="7654292" y="6469424"/>
            <a:ext cx="1399024" cy="404398"/>
          </a:xfrm>
        </p:spPr>
        <p:txBody>
          <a:bodyPr lIns="0" tIns="0" rIns="0" bIns="0">
            <a:noAutofit/>
          </a:bodyPr>
          <a:lstStyle>
            <a:lvl1pPr marL="0" marR="0" indent="0" algn="l" defTabSz="9369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25" b="0">
                <a:solidFill>
                  <a:schemeClr val="tx1"/>
                </a:solidFill>
              </a:defRPr>
            </a:lvl1pPr>
            <a:lvl2pPr marL="468451" indent="0">
              <a:buNone/>
              <a:defRPr sz="820"/>
            </a:lvl2pPr>
            <a:lvl3pPr marL="936900" indent="0">
              <a:buNone/>
              <a:defRPr sz="820"/>
            </a:lvl3pPr>
            <a:lvl4pPr marL="1405351" indent="0">
              <a:buNone/>
              <a:defRPr sz="820"/>
            </a:lvl4pPr>
            <a:lvl5pPr marL="1873800" indent="0">
              <a:buNone/>
              <a:defRPr sz="82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36"/>
          <p:cNvSpPr>
            <a:spLocks noGrp="1"/>
          </p:cNvSpPr>
          <p:nvPr>
            <p:ph type="body" sz="quarter" idx="30"/>
          </p:nvPr>
        </p:nvSpPr>
        <p:spPr>
          <a:xfrm>
            <a:off x="6248400" y="6469424"/>
            <a:ext cx="1399024" cy="404398"/>
          </a:xfrm>
        </p:spPr>
        <p:txBody>
          <a:bodyPr lIns="0" tIns="0" rIns="0" bIns="0">
            <a:noAutofit/>
          </a:bodyPr>
          <a:lstStyle>
            <a:lvl1pPr marL="0" marR="0" indent="0" algn="l" defTabSz="9369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25" b="0">
                <a:solidFill>
                  <a:schemeClr val="tx1"/>
                </a:solidFill>
              </a:defRPr>
            </a:lvl1pPr>
            <a:lvl2pPr marL="468451" indent="0">
              <a:buNone/>
              <a:defRPr sz="820"/>
            </a:lvl2pPr>
            <a:lvl3pPr marL="936900" indent="0">
              <a:buNone/>
              <a:defRPr sz="820"/>
            </a:lvl3pPr>
            <a:lvl4pPr marL="1405351" indent="0">
              <a:buNone/>
              <a:defRPr sz="820"/>
            </a:lvl4pPr>
            <a:lvl5pPr marL="1873800" indent="0">
              <a:buNone/>
              <a:defRPr sz="82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7" name="Text Placeholder 136"/>
          <p:cNvSpPr>
            <a:spLocks noGrp="1"/>
          </p:cNvSpPr>
          <p:nvPr>
            <p:ph type="body" sz="quarter" idx="31"/>
          </p:nvPr>
        </p:nvSpPr>
        <p:spPr>
          <a:xfrm>
            <a:off x="4842512" y="6469424"/>
            <a:ext cx="1399024" cy="404398"/>
          </a:xfrm>
        </p:spPr>
        <p:txBody>
          <a:bodyPr lIns="0" tIns="0" rIns="0" bIns="0">
            <a:noAutofit/>
          </a:bodyPr>
          <a:lstStyle>
            <a:lvl1pPr marL="0" marR="0" indent="0" algn="l" defTabSz="9369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25" b="0">
                <a:solidFill>
                  <a:schemeClr val="tx1"/>
                </a:solidFill>
              </a:defRPr>
            </a:lvl1pPr>
            <a:lvl2pPr marL="468451" indent="0">
              <a:buNone/>
              <a:defRPr sz="820"/>
            </a:lvl2pPr>
            <a:lvl3pPr marL="936900" indent="0">
              <a:buNone/>
              <a:defRPr sz="820"/>
            </a:lvl3pPr>
            <a:lvl4pPr marL="1405351" indent="0">
              <a:buNone/>
              <a:defRPr sz="820"/>
            </a:lvl4pPr>
            <a:lvl5pPr marL="1873800" indent="0">
              <a:buNone/>
              <a:defRPr sz="82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8" name="Text Placeholder 136"/>
          <p:cNvSpPr>
            <a:spLocks noGrp="1"/>
          </p:cNvSpPr>
          <p:nvPr>
            <p:ph type="body" sz="quarter" idx="32"/>
          </p:nvPr>
        </p:nvSpPr>
        <p:spPr>
          <a:xfrm>
            <a:off x="3436620" y="6469424"/>
            <a:ext cx="1399024" cy="404398"/>
          </a:xfrm>
        </p:spPr>
        <p:txBody>
          <a:bodyPr lIns="0" tIns="0" rIns="0" bIns="0">
            <a:noAutofit/>
          </a:bodyPr>
          <a:lstStyle>
            <a:lvl1pPr marL="0" marR="0" indent="0" algn="l" defTabSz="9369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25" b="0">
                <a:solidFill>
                  <a:schemeClr val="tx1"/>
                </a:solidFill>
              </a:defRPr>
            </a:lvl1pPr>
            <a:lvl2pPr marL="468451" indent="0">
              <a:buNone/>
              <a:defRPr sz="820"/>
            </a:lvl2pPr>
            <a:lvl3pPr marL="936900" indent="0">
              <a:buNone/>
              <a:defRPr sz="820"/>
            </a:lvl3pPr>
            <a:lvl4pPr marL="1405351" indent="0">
              <a:buNone/>
              <a:defRPr sz="820"/>
            </a:lvl4pPr>
            <a:lvl5pPr marL="1873800" indent="0">
              <a:buNone/>
              <a:defRPr sz="82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9" name="Text Placeholder 136"/>
          <p:cNvSpPr>
            <a:spLocks noGrp="1"/>
          </p:cNvSpPr>
          <p:nvPr>
            <p:ph type="body" sz="quarter" idx="33"/>
          </p:nvPr>
        </p:nvSpPr>
        <p:spPr>
          <a:xfrm>
            <a:off x="2030732" y="6469424"/>
            <a:ext cx="1399024" cy="404398"/>
          </a:xfrm>
        </p:spPr>
        <p:txBody>
          <a:bodyPr lIns="0" tIns="0" rIns="0" bIns="0">
            <a:noAutofit/>
          </a:bodyPr>
          <a:lstStyle>
            <a:lvl1pPr marL="0" marR="0" indent="0" algn="l" defTabSz="9369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25" b="0">
                <a:solidFill>
                  <a:schemeClr val="tx1"/>
                </a:solidFill>
              </a:defRPr>
            </a:lvl1pPr>
            <a:lvl2pPr marL="468451" indent="0">
              <a:buNone/>
              <a:defRPr sz="820"/>
            </a:lvl2pPr>
            <a:lvl3pPr marL="936900" indent="0">
              <a:buNone/>
              <a:defRPr sz="820"/>
            </a:lvl3pPr>
            <a:lvl4pPr marL="1405351" indent="0">
              <a:buNone/>
              <a:defRPr sz="820"/>
            </a:lvl4pPr>
            <a:lvl5pPr marL="1873800" indent="0">
              <a:buNone/>
              <a:defRPr sz="82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0" name="Text Placeholder 136"/>
          <p:cNvSpPr>
            <a:spLocks noGrp="1"/>
          </p:cNvSpPr>
          <p:nvPr>
            <p:ph type="body" sz="quarter" idx="34"/>
          </p:nvPr>
        </p:nvSpPr>
        <p:spPr>
          <a:xfrm>
            <a:off x="624840" y="6469424"/>
            <a:ext cx="1399024" cy="404398"/>
          </a:xfrm>
        </p:spPr>
        <p:txBody>
          <a:bodyPr lIns="0" tIns="0" rIns="0" bIns="0">
            <a:noAutofit/>
          </a:bodyPr>
          <a:lstStyle>
            <a:lvl1pPr marL="0" marR="0" indent="0" algn="l" defTabSz="9369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25" b="0">
                <a:solidFill>
                  <a:schemeClr val="tx1"/>
                </a:solidFill>
              </a:defRPr>
            </a:lvl1pPr>
            <a:lvl2pPr marL="468451" indent="0">
              <a:buNone/>
              <a:defRPr sz="820"/>
            </a:lvl2pPr>
            <a:lvl3pPr marL="936900" indent="0">
              <a:buNone/>
              <a:defRPr sz="820"/>
            </a:lvl3pPr>
            <a:lvl4pPr marL="1405351" indent="0">
              <a:buNone/>
              <a:defRPr sz="820"/>
            </a:lvl4pPr>
            <a:lvl5pPr marL="1873800" indent="0">
              <a:buNone/>
              <a:defRPr sz="82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07335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237" y="248939"/>
            <a:ext cx="11430715" cy="6635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096002" y="7182491"/>
            <a:ext cx="556757" cy="167567"/>
          </a:xfrm>
          <a:prstGeom prst="rect">
            <a:avLst/>
          </a:prstGeom>
        </p:spPr>
        <p:txBody>
          <a:bodyPr/>
          <a:lstStyle/>
          <a:p>
            <a:pPr defTabSz="1248279">
              <a:defRPr/>
            </a:pPr>
            <a:fld id="{71F47D9D-8D60-4698-A495-89D102E182A2}" type="slidenum">
              <a:rPr lang="en-US" sz="1025" smtClean="0"/>
              <a:pPr defTabSz="1248279">
                <a:defRPr/>
              </a:pPr>
              <a:t>‹Nº›</a:t>
            </a:fld>
            <a:endParaRPr lang="en-US" sz="1025" dirty="0"/>
          </a:p>
        </p:txBody>
      </p:sp>
    </p:spTree>
    <p:extLst>
      <p:ext uri="{BB962C8B-B14F-4D97-AF65-F5344CB8AC3E}">
        <p14:creationId xmlns:p14="http://schemas.microsoft.com/office/powerpoint/2010/main" val="1624136362"/>
      </p:ext>
    </p:extLst>
  </p:cSld>
  <p:clrMapOvr>
    <a:masterClrMapping/>
  </p:clrMapOvr>
  <p:transition spd="slow">
    <p:push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5970" y="2262494"/>
            <a:ext cx="6431848" cy="293567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3715" tIns="146972" rIns="183715" bIns="1469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659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12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257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2-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496800" cy="7467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7399" tIns="149920" rIns="187399" bIns="1499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541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6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992" y="7096828"/>
            <a:ext cx="881420" cy="34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26883"/>
      </p:ext>
    </p:extLst>
  </p:cSld>
  <p:clrMapOvr>
    <a:masterClrMapping/>
  </p:clrMapOvr>
  <p:transition spd="slow">
    <p:push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86948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9772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Segoe UI Light"/>
                <a:cs typeface="Segoe U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9/15/2020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0" b="0" i="0">
                <a:solidFill>
                  <a:srgbClr val="E1E1E1"/>
                </a:solidFill>
                <a:latin typeface="Segoe UI Light"/>
                <a:cs typeface="Segoe UI Light"/>
              </a:defRPr>
            </a:lvl1pPr>
          </a:lstStyle>
          <a:p>
            <a:pPr marL="25400">
              <a:lnSpc>
                <a:spcPct val="100000"/>
              </a:lnSpc>
              <a:spcBef>
                <a:spcPts val="690"/>
              </a:spcBef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9/15/2020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500" b="0" i="0">
                <a:solidFill>
                  <a:srgbClr val="E1E1E1"/>
                </a:solidFill>
                <a:latin typeface="Segoe UI Light"/>
                <a:cs typeface="Segoe UI Light"/>
              </a:defRPr>
            </a:lvl1pPr>
          </a:lstStyle>
          <a:p>
            <a:pPr marL="25400">
              <a:lnSpc>
                <a:spcPct val="100000"/>
              </a:lnSpc>
              <a:spcBef>
                <a:spcPts val="690"/>
              </a:spcBef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0785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o e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2"/>
          <p:cNvSpPr>
            <a:spLocks noGrp="1"/>
          </p:cNvSpPr>
          <p:nvPr>
            <p:ph type="subTitle" idx="1"/>
          </p:nvPr>
        </p:nvSpPr>
        <p:spPr>
          <a:xfrm>
            <a:off x="624841" y="1364713"/>
            <a:ext cx="4986568" cy="1029295"/>
          </a:xfrm>
          <a:prstGeom prst="rect">
            <a:avLst/>
          </a:prstGeom>
        </p:spPr>
        <p:txBody>
          <a:bodyPr/>
          <a:lstStyle>
            <a:lvl1pPr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marL="0" lvl="0" indent="0">
              <a:buNone/>
            </a:pPr>
            <a:r>
              <a:rPr lang="es-ES_tradnl" dirty="0"/>
              <a:t>Haga clic para modificar el estilo de subtítulo</a:t>
            </a:r>
            <a:endParaRPr lang="es-ES" dirty="0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305895" y="172617"/>
            <a:ext cx="10929971" cy="865406"/>
          </a:xfrm>
          <a:prstGeom prst="rect">
            <a:avLst/>
          </a:prstGeom>
        </p:spPr>
        <p:txBody>
          <a:bodyPr/>
          <a:lstStyle>
            <a:lvl1pPr algn="l">
              <a:defRPr sz="3690">
                <a:solidFill>
                  <a:srgbClr val="003366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s-ES_tradnl" dirty="0"/>
              <a:t>Clic para editar título</a:t>
            </a:r>
            <a:endParaRPr lang="es-ES" dirty="0"/>
          </a:p>
        </p:txBody>
      </p:sp>
      <p:sp>
        <p:nvSpPr>
          <p:cNvPr id="7" name="Marcador de posición de imagen 2"/>
          <p:cNvSpPr>
            <a:spLocks noGrp="1"/>
          </p:cNvSpPr>
          <p:nvPr>
            <p:ph type="pic" idx="10"/>
          </p:nvPr>
        </p:nvSpPr>
        <p:spPr>
          <a:xfrm>
            <a:off x="6029002" y="1363455"/>
            <a:ext cx="5206864" cy="52088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80"/>
            </a:lvl1pPr>
            <a:lvl2pPr marL="468630" indent="0">
              <a:buNone/>
              <a:defRPr sz="2870"/>
            </a:lvl2pPr>
            <a:lvl3pPr marL="937260" indent="0">
              <a:buNone/>
              <a:defRPr sz="2460"/>
            </a:lvl3pPr>
            <a:lvl4pPr marL="1405890" indent="0">
              <a:buNone/>
              <a:defRPr sz="2050"/>
            </a:lvl4pPr>
            <a:lvl5pPr marL="1874520" indent="0">
              <a:buNone/>
              <a:defRPr sz="2050"/>
            </a:lvl5pPr>
            <a:lvl6pPr marL="2343150" indent="0">
              <a:buNone/>
              <a:defRPr sz="2050"/>
            </a:lvl6pPr>
            <a:lvl7pPr marL="2811780" indent="0">
              <a:buNone/>
              <a:defRPr sz="2050"/>
            </a:lvl7pPr>
            <a:lvl8pPr marL="3280410" indent="0">
              <a:buNone/>
              <a:defRPr sz="2050"/>
            </a:lvl8pPr>
            <a:lvl9pPr marL="3749040" indent="0">
              <a:buNone/>
              <a:defRPr sz="2050"/>
            </a:lvl9pPr>
          </a:lstStyle>
          <a:p>
            <a:pPr lvl="0"/>
            <a:endParaRPr lang="es-ES" noProof="0" dirty="0"/>
          </a:p>
        </p:txBody>
      </p:sp>
      <p:sp>
        <p:nvSpPr>
          <p:cNvPr id="8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4840" y="2394008"/>
            <a:ext cx="4986568" cy="4178314"/>
          </a:xfrm>
          <a:prstGeom prst="rect">
            <a:avLst/>
          </a:prstGeom>
        </p:spPr>
        <p:txBody>
          <a:bodyPr/>
          <a:lstStyle>
            <a:lvl1pPr>
              <a:defRPr lang="es-ES_tradnl" sz="1845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marL="0" lvl="0" indent="0">
              <a:buNone/>
            </a:pPr>
            <a:r>
              <a:rPr lang="es-ES_tradnl" dirty="0"/>
              <a:t>Haga clic para modificar el estilo de texto del patrón</a:t>
            </a:r>
          </a:p>
        </p:txBody>
      </p:sp>
      <p:sp>
        <p:nvSpPr>
          <p:cNvPr id="9" name="Marcador de texto 3"/>
          <p:cNvSpPr>
            <a:spLocks noGrp="1"/>
          </p:cNvSpPr>
          <p:nvPr>
            <p:ph type="body" sz="half" idx="11"/>
          </p:nvPr>
        </p:nvSpPr>
        <p:spPr>
          <a:xfrm>
            <a:off x="312121" y="794767"/>
            <a:ext cx="10923745" cy="8213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40" i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68630" indent="0">
              <a:buNone/>
              <a:defRPr sz="1230"/>
            </a:lvl2pPr>
            <a:lvl3pPr marL="937260" indent="0">
              <a:buNone/>
              <a:defRPr sz="1025"/>
            </a:lvl3pPr>
            <a:lvl4pPr marL="1405890" indent="0">
              <a:buNone/>
              <a:defRPr sz="923"/>
            </a:lvl4pPr>
            <a:lvl5pPr marL="1874520" indent="0">
              <a:buNone/>
              <a:defRPr sz="923"/>
            </a:lvl5pPr>
            <a:lvl6pPr marL="2343150" indent="0">
              <a:buNone/>
              <a:defRPr sz="923"/>
            </a:lvl6pPr>
            <a:lvl7pPr marL="2811780" indent="0">
              <a:buNone/>
              <a:defRPr sz="923"/>
            </a:lvl7pPr>
            <a:lvl8pPr marL="3280410" indent="0">
              <a:buNone/>
              <a:defRPr sz="923"/>
            </a:lvl8pPr>
            <a:lvl9pPr marL="3749040" indent="0">
              <a:buNone/>
              <a:defRPr sz="923"/>
            </a:lvl9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906137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4591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496800" cy="746760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5970" y="2262494"/>
            <a:ext cx="6431848" cy="3911920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3767" tIns="147014" rIns="183767" bIns="14701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695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12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6035" y="2262509"/>
            <a:ext cx="6433443" cy="1952491"/>
          </a:xfrm>
          <a:noFill/>
        </p:spPr>
        <p:txBody>
          <a:bodyPr lIns="146304" tIns="91440" rIns="146304" bIns="91440" anchor="t" anchorCtr="0"/>
          <a:lstStyle>
            <a:lvl1pPr>
              <a:defRPr sz="5426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375" y="4221923"/>
            <a:ext cx="6433443" cy="1952491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15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gray">
          <a:xfrm>
            <a:off x="505679" y="868820"/>
            <a:ext cx="2573727" cy="587072"/>
            <a:chOff x="457200" y="1643393"/>
            <a:chExt cx="4492753" cy="96454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1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6767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9"/>
            </a:p>
          </p:txBody>
        </p:sp>
      </p:grpSp>
    </p:spTree>
    <p:extLst>
      <p:ext uri="{BB962C8B-B14F-4D97-AF65-F5344CB8AC3E}">
        <p14:creationId xmlns:p14="http://schemas.microsoft.com/office/powerpoint/2010/main" val="10075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13" Type="http://schemas.openxmlformats.org/officeDocument/2006/relationships/image" Target="../media/image5.png"/><Relationship Id="rId18" Type="http://schemas.openxmlformats.org/officeDocument/2006/relationships/image" Target="../media/image10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.png"/><Relationship Id="rId1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7.png"/><Relationship Id="rId10" Type="http://schemas.openxmlformats.org/officeDocument/2006/relationships/image" Target="../media/image2.png"/><Relationship Id="rId19" Type="http://schemas.openxmlformats.org/officeDocument/2006/relationships/image" Target="../media/image11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Relationship Id="rId14" Type="http://schemas.openxmlformats.org/officeDocument/2006/relationships/image" Target="../media/image6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6.xml"/><Relationship Id="rId26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1.xml"/><Relationship Id="rId21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24.xml"/><Relationship Id="rId20" Type="http://schemas.openxmlformats.org/officeDocument/2006/relationships/slideLayout" Target="../slideLayouts/slideLayout28.xml"/><Relationship Id="rId29" Type="http://schemas.openxmlformats.org/officeDocument/2006/relationships/theme" Target="../theme/theme3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31.xml"/><Relationship Id="rId28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7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0.xml"/><Relationship Id="rId27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1310696" y="696226"/>
            <a:ext cx="61594" cy="61594"/>
          </a:xfrm>
          <a:custGeom>
            <a:avLst/>
            <a:gdLst/>
            <a:ahLst/>
            <a:cxnLst/>
            <a:rect l="l" t="t" r="r" b="b"/>
            <a:pathLst>
              <a:path w="61595" h="61595">
                <a:moveTo>
                  <a:pt x="30695" y="0"/>
                </a:moveTo>
                <a:lnTo>
                  <a:pt x="18746" y="2413"/>
                </a:lnTo>
                <a:lnTo>
                  <a:pt x="8990" y="8991"/>
                </a:lnTo>
                <a:lnTo>
                  <a:pt x="2412" y="18741"/>
                </a:lnTo>
                <a:lnTo>
                  <a:pt x="0" y="30670"/>
                </a:lnTo>
                <a:lnTo>
                  <a:pt x="2412" y="42628"/>
                </a:lnTo>
                <a:lnTo>
                  <a:pt x="8990" y="52393"/>
                </a:lnTo>
                <a:lnTo>
                  <a:pt x="18746" y="58977"/>
                </a:lnTo>
                <a:lnTo>
                  <a:pt x="30695" y="61391"/>
                </a:lnTo>
                <a:lnTo>
                  <a:pt x="42650" y="58977"/>
                </a:lnTo>
                <a:lnTo>
                  <a:pt x="52406" y="52393"/>
                </a:lnTo>
                <a:lnTo>
                  <a:pt x="58981" y="42628"/>
                </a:lnTo>
                <a:lnTo>
                  <a:pt x="61391" y="30670"/>
                </a:lnTo>
                <a:lnTo>
                  <a:pt x="58981" y="18741"/>
                </a:lnTo>
                <a:lnTo>
                  <a:pt x="52406" y="8991"/>
                </a:lnTo>
                <a:lnTo>
                  <a:pt x="42650" y="2413"/>
                </a:lnTo>
                <a:lnTo>
                  <a:pt x="30695" y="0"/>
                </a:lnTo>
                <a:close/>
              </a:path>
            </a:pathLst>
          </a:custGeom>
          <a:solidFill>
            <a:srgbClr val="A900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1748084" y="696226"/>
            <a:ext cx="61594" cy="61594"/>
          </a:xfrm>
          <a:custGeom>
            <a:avLst/>
            <a:gdLst/>
            <a:ahLst/>
            <a:cxnLst/>
            <a:rect l="l" t="t" r="r" b="b"/>
            <a:pathLst>
              <a:path w="61595" h="61595">
                <a:moveTo>
                  <a:pt x="30695" y="0"/>
                </a:moveTo>
                <a:lnTo>
                  <a:pt x="18752" y="2413"/>
                </a:lnTo>
                <a:lnTo>
                  <a:pt x="8994" y="8991"/>
                </a:lnTo>
                <a:lnTo>
                  <a:pt x="2413" y="18741"/>
                </a:lnTo>
                <a:lnTo>
                  <a:pt x="0" y="30670"/>
                </a:lnTo>
                <a:lnTo>
                  <a:pt x="2413" y="42628"/>
                </a:lnTo>
                <a:lnTo>
                  <a:pt x="8994" y="52393"/>
                </a:lnTo>
                <a:lnTo>
                  <a:pt x="18752" y="58977"/>
                </a:lnTo>
                <a:lnTo>
                  <a:pt x="30695" y="61391"/>
                </a:lnTo>
                <a:lnTo>
                  <a:pt x="42632" y="58977"/>
                </a:lnTo>
                <a:lnTo>
                  <a:pt x="52385" y="52393"/>
                </a:lnTo>
                <a:lnTo>
                  <a:pt x="58965" y="42628"/>
                </a:lnTo>
                <a:lnTo>
                  <a:pt x="61379" y="30670"/>
                </a:lnTo>
                <a:lnTo>
                  <a:pt x="58965" y="18741"/>
                </a:lnTo>
                <a:lnTo>
                  <a:pt x="52385" y="8991"/>
                </a:lnTo>
                <a:lnTo>
                  <a:pt x="42632" y="2413"/>
                </a:lnTo>
                <a:lnTo>
                  <a:pt x="30695" y="0"/>
                </a:lnTo>
                <a:close/>
              </a:path>
            </a:pathLst>
          </a:custGeom>
          <a:solidFill>
            <a:srgbClr val="A900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11310696" y="1133449"/>
            <a:ext cx="61594" cy="61594"/>
          </a:xfrm>
          <a:custGeom>
            <a:avLst/>
            <a:gdLst/>
            <a:ahLst/>
            <a:cxnLst/>
            <a:rect l="l" t="t" r="r" b="b"/>
            <a:pathLst>
              <a:path w="61595" h="61594">
                <a:moveTo>
                  <a:pt x="30695" y="0"/>
                </a:moveTo>
                <a:lnTo>
                  <a:pt x="18746" y="2414"/>
                </a:lnTo>
                <a:lnTo>
                  <a:pt x="8990" y="8994"/>
                </a:lnTo>
                <a:lnTo>
                  <a:pt x="2412" y="18741"/>
                </a:lnTo>
                <a:lnTo>
                  <a:pt x="0" y="30657"/>
                </a:lnTo>
                <a:lnTo>
                  <a:pt x="2412" y="42621"/>
                </a:lnTo>
                <a:lnTo>
                  <a:pt x="8990" y="52385"/>
                </a:lnTo>
                <a:lnTo>
                  <a:pt x="18746" y="58966"/>
                </a:lnTo>
                <a:lnTo>
                  <a:pt x="30695" y="61379"/>
                </a:lnTo>
                <a:lnTo>
                  <a:pt x="42650" y="58966"/>
                </a:lnTo>
                <a:lnTo>
                  <a:pt x="52406" y="52385"/>
                </a:lnTo>
                <a:lnTo>
                  <a:pt x="58981" y="42621"/>
                </a:lnTo>
                <a:lnTo>
                  <a:pt x="61391" y="30657"/>
                </a:lnTo>
                <a:lnTo>
                  <a:pt x="58981" y="18741"/>
                </a:lnTo>
                <a:lnTo>
                  <a:pt x="52406" y="8994"/>
                </a:lnTo>
                <a:lnTo>
                  <a:pt x="42650" y="2414"/>
                </a:lnTo>
                <a:lnTo>
                  <a:pt x="30695" y="0"/>
                </a:lnTo>
                <a:close/>
              </a:path>
            </a:pathLst>
          </a:custGeom>
          <a:solidFill>
            <a:srgbClr val="A900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11748084" y="1133449"/>
            <a:ext cx="61594" cy="61594"/>
          </a:xfrm>
          <a:custGeom>
            <a:avLst/>
            <a:gdLst/>
            <a:ahLst/>
            <a:cxnLst/>
            <a:rect l="l" t="t" r="r" b="b"/>
            <a:pathLst>
              <a:path w="61595" h="61594">
                <a:moveTo>
                  <a:pt x="30695" y="0"/>
                </a:moveTo>
                <a:lnTo>
                  <a:pt x="18752" y="2414"/>
                </a:lnTo>
                <a:lnTo>
                  <a:pt x="8994" y="8994"/>
                </a:lnTo>
                <a:lnTo>
                  <a:pt x="2413" y="18741"/>
                </a:lnTo>
                <a:lnTo>
                  <a:pt x="0" y="30657"/>
                </a:lnTo>
                <a:lnTo>
                  <a:pt x="2413" y="42621"/>
                </a:lnTo>
                <a:lnTo>
                  <a:pt x="8994" y="52385"/>
                </a:lnTo>
                <a:lnTo>
                  <a:pt x="18752" y="58966"/>
                </a:lnTo>
                <a:lnTo>
                  <a:pt x="30695" y="61379"/>
                </a:lnTo>
                <a:lnTo>
                  <a:pt x="42632" y="58966"/>
                </a:lnTo>
                <a:lnTo>
                  <a:pt x="52385" y="52385"/>
                </a:lnTo>
                <a:lnTo>
                  <a:pt x="58965" y="42621"/>
                </a:lnTo>
                <a:lnTo>
                  <a:pt x="61379" y="30657"/>
                </a:lnTo>
                <a:lnTo>
                  <a:pt x="58965" y="18741"/>
                </a:lnTo>
                <a:lnTo>
                  <a:pt x="52385" y="8994"/>
                </a:lnTo>
                <a:lnTo>
                  <a:pt x="42632" y="2414"/>
                </a:lnTo>
                <a:lnTo>
                  <a:pt x="30695" y="0"/>
                </a:lnTo>
                <a:close/>
              </a:path>
            </a:pathLst>
          </a:custGeom>
          <a:solidFill>
            <a:srgbClr val="A900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11426837" y="650532"/>
            <a:ext cx="107060" cy="107086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11587454" y="650532"/>
            <a:ext cx="107073" cy="107086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11265027" y="812355"/>
            <a:ext cx="107061" cy="107060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11426837" y="812355"/>
            <a:ext cx="107060" cy="10706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11567414" y="792289"/>
            <a:ext cx="147180" cy="147218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k object 25"/>
          <p:cNvSpPr/>
          <p:nvPr/>
        </p:nvSpPr>
        <p:spPr>
          <a:xfrm>
            <a:off x="11748084" y="812355"/>
            <a:ext cx="107073" cy="107060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k object 26"/>
          <p:cNvSpPr/>
          <p:nvPr/>
        </p:nvSpPr>
        <p:spPr>
          <a:xfrm>
            <a:off x="11265027" y="972972"/>
            <a:ext cx="107061" cy="10708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k object 27"/>
          <p:cNvSpPr/>
          <p:nvPr/>
        </p:nvSpPr>
        <p:spPr>
          <a:xfrm>
            <a:off x="11426837" y="972972"/>
            <a:ext cx="107060" cy="107086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k object 28"/>
          <p:cNvSpPr/>
          <p:nvPr/>
        </p:nvSpPr>
        <p:spPr>
          <a:xfrm>
            <a:off x="11587454" y="972972"/>
            <a:ext cx="107073" cy="107086"/>
          </a:xfrm>
          <a:prstGeom prst="rect">
            <a:avLst/>
          </a:prstGeom>
          <a:blipFill>
            <a:blip r:embed="rId1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k object 29"/>
          <p:cNvSpPr/>
          <p:nvPr/>
        </p:nvSpPr>
        <p:spPr>
          <a:xfrm>
            <a:off x="11748084" y="972972"/>
            <a:ext cx="107073" cy="107086"/>
          </a:xfrm>
          <a:prstGeom prst="rect">
            <a:avLst/>
          </a:prstGeom>
          <a:blipFill>
            <a:blip r:embed="rId1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bk object 30"/>
          <p:cNvSpPr/>
          <p:nvPr/>
        </p:nvSpPr>
        <p:spPr>
          <a:xfrm>
            <a:off x="11426837" y="1133449"/>
            <a:ext cx="107060" cy="107086"/>
          </a:xfrm>
          <a:prstGeom prst="rect">
            <a:avLst/>
          </a:prstGeom>
          <a:blipFill>
            <a:blip r:embed="rId1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bk object 31"/>
          <p:cNvSpPr/>
          <p:nvPr/>
        </p:nvSpPr>
        <p:spPr>
          <a:xfrm>
            <a:off x="11587454" y="1133449"/>
            <a:ext cx="107073" cy="107086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467972" y="598322"/>
            <a:ext cx="1560855" cy="5283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0" i="0">
                <a:solidFill>
                  <a:schemeClr val="tx1"/>
                </a:solidFill>
                <a:latin typeface="Segoe UI Light"/>
                <a:cs typeface="Segoe U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54759" y="3603129"/>
            <a:ext cx="9987280" cy="1976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248912" y="6944868"/>
            <a:ext cx="3998976" cy="3733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24840" y="6944868"/>
            <a:ext cx="2874264" cy="3733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9/15/2020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321212" y="6485502"/>
            <a:ext cx="541654" cy="12928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0" b="0" i="0">
                <a:solidFill>
                  <a:srgbClr val="E1E1E1"/>
                </a:solidFill>
                <a:latin typeface="Segoe UI Light"/>
                <a:cs typeface="Segoe UI Light"/>
              </a:defRPr>
            </a:lvl1pPr>
          </a:lstStyle>
          <a:p>
            <a:pPr marL="25400">
              <a:lnSpc>
                <a:spcPct val="100000"/>
              </a:lnSpc>
              <a:spcBef>
                <a:spcPts val="690"/>
              </a:spcBef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727" r:id="rId6"/>
    <p:sldLayoutId id="2147483728" r:id="rId7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19 Rectángulo"/>
          <p:cNvSpPr>
            <a:spLocks noChangeArrowheads="1"/>
          </p:cNvSpPr>
          <p:nvPr userDrawn="1"/>
        </p:nvSpPr>
        <p:spPr bwMode="auto">
          <a:xfrm>
            <a:off x="7950686" y="5006625"/>
            <a:ext cx="1621108" cy="956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PERÚ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Ricardo Palma Nº 341 Oficina 304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Lima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PE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+ 51 012428927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pic>
        <p:nvPicPr>
          <p:cNvPr id="8" name="Picture 5" descr="http://upload.wikimedia.org/wikipedia/commons/3/3f/Skyscrapers_of_Shinjuku_2_7_Desember_2003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14" b="7111"/>
          <a:stretch>
            <a:fillRect/>
          </a:stretch>
        </p:blipFill>
        <p:spPr bwMode="auto">
          <a:xfrm>
            <a:off x="0" y="0"/>
            <a:ext cx="12496800" cy="7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4"/>
          <p:cNvSpPr/>
          <p:nvPr userDrawn="1"/>
        </p:nvSpPr>
        <p:spPr>
          <a:xfrm>
            <a:off x="0" y="0"/>
            <a:ext cx="12496800" cy="7467600"/>
          </a:xfrm>
          <a:prstGeom prst="rect">
            <a:avLst/>
          </a:prstGeom>
          <a:solidFill>
            <a:schemeClr val="tx1">
              <a:lumMod val="95000"/>
              <a:lumOff val="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710" tIns="46853" rIns="93710" bIns="46853" anchor="ctr"/>
          <a:lstStyle/>
          <a:p>
            <a:pPr marL="0" marR="0" lvl="0" indent="0" algn="ctr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45" b="0" i="0" u="none" strike="noStrike" kern="0" cap="none" spc="0" normalizeH="0" baseline="0" noProof="0" dirty="0">
              <a:ln>
                <a:noFill/>
              </a:ln>
              <a:solidFill>
                <a:srgbClr val="E4DED8"/>
              </a:solidFill>
              <a:effectLst/>
              <a:uLnTx/>
              <a:uFillTx/>
            </a:endParaRPr>
          </a:p>
        </p:txBody>
      </p:sp>
      <p:sp>
        <p:nvSpPr>
          <p:cNvPr id="10" name="3 CuadroTexto"/>
          <p:cNvSpPr txBox="1">
            <a:spLocks noChangeArrowheads="1"/>
          </p:cNvSpPr>
          <p:nvPr userDrawn="1"/>
        </p:nvSpPr>
        <p:spPr bwMode="auto">
          <a:xfrm>
            <a:off x="9887273" y="6808984"/>
            <a:ext cx="2735303" cy="37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84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marketing@izertis.com</a:t>
            </a:r>
          </a:p>
        </p:txBody>
      </p:sp>
      <p:sp>
        <p:nvSpPr>
          <p:cNvPr id="14" name="CuadroTexto 53"/>
          <p:cNvSpPr txBox="1">
            <a:spLocks noChangeArrowheads="1"/>
          </p:cNvSpPr>
          <p:nvPr userDrawn="1"/>
        </p:nvSpPr>
        <p:spPr bwMode="auto">
          <a:xfrm>
            <a:off x="860218" y="433971"/>
            <a:ext cx="3265766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246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AMÉRICA</a:t>
            </a:r>
          </a:p>
        </p:txBody>
      </p:sp>
      <p:cxnSp>
        <p:nvCxnSpPr>
          <p:cNvPr id="15" name="Conector recto 14"/>
          <p:cNvCxnSpPr/>
          <p:nvPr userDrawn="1"/>
        </p:nvCxnSpPr>
        <p:spPr>
          <a:xfrm>
            <a:off x="4982458" y="527972"/>
            <a:ext cx="0" cy="618151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uadroTexto 55"/>
          <p:cNvSpPr txBox="1">
            <a:spLocks noChangeArrowheads="1"/>
          </p:cNvSpPr>
          <p:nvPr userDrawn="1"/>
        </p:nvSpPr>
        <p:spPr bwMode="auto">
          <a:xfrm>
            <a:off x="7346187" y="480314"/>
            <a:ext cx="2678351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246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ESPAÑA</a:t>
            </a:r>
          </a:p>
        </p:txBody>
      </p:sp>
      <p:sp>
        <p:nvSpPr>
          <p:cNvPr id="21" name="19 Rectángulo"/>
          <p:cNvSpPr>
            <a:spLocks noChangeArrowheads="1"/>
          </p:cNvSpPr>
          <p:nvPr userDrawn="1"/>
        </p:nvSpPr>
        <p:spPr bwMode="auto">
          <a:xfrm>
            <a:off x="339532" y="3145272"/>
            <a:ext cx="2097445" cy="203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MONTERREY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Torre Alestra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Av. Lázaro Cárdenas 2321 </a:t>
            </a:r>
            <a:r>
              <a:rPr kumimoji="0" lang="es-ES" altLang="es-MX" sz="123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Pte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Piso 3, Interior 376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Col. Residencial San Agustín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San Pedro Garza Garcia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C.P. 64260,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Nuevo León, México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(81) 4160 5465  Ext:8300</a:t>
            </a:r>
          </a:p>
        </p:txBody>
      </p:sp>
      <p:sp>
        <p:nvSpPr>
          <p:cNvPr id="22" name="19 Rectángulo"/>
          <p:cNvSpPr>
            <a:spLocks noChangeArrowheads="1"/>
          </p:cNvSpPr>
          <p:nvPr userDrawn="1"/>
        </p:nvSpPr>
        <p:spPr bwMode="auto">
          <a:xfrm>
            <a:off x="2569991" y="3147431"/>
            <a:ext cx="2261791" cy="1741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COLOMBIA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Calle 93 B19-35/57 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Oficina 201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Edificio </a:t>
            </a:r>
            <a:r>
              <a:rPr kumimoji="0" lang="es-ES" altLang="es-MX" sz="123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Bazal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 II,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Bogotá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 </a:t>
            </a:r>
            <a:r>
              <a:rPr kumimoji="0" lang="es-CO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+571 6359186 - 3156123766  - 3134933866</a:t>
            </a:r>
            <a:endParaRPr kumimoji="0" lang="es-ES" altLang="es-MX" sz="123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sp>
        <p:nvSpPr>
          <p:cNvPr id="24" name="19 Rectángulo"/>
          <p:cNvSpPr>
            <a:spLocks noChangeArrowheads="1"/>
          </p:cNvSpPr>
          <p:nvPr userDrawn="1"/>
        </p:nvSpPr>
        <p:spPr bwMode="auto">
          <a:xfrm>
            <a:off x="2575756" y="5343690"/>
            <a:ext cx="2248773" cy="108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PERÚ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Av. Ricardo Palma Nº 341 Oficina 304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Lima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PE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+ 51 012428927</a:t>
            </a:r>
            <a:endParaRPr kumimoji="0" lang="es-ES" altLang="es-MX" sz="123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28" name="2 Rectángulo"/>
          <p:cNvSpPr>
            <a:spLocks noChangeArrowheads="1"/>
          </p:cNvSpPr>
          <p:nvPr userDrawn="1"/>
        </p:nvSpPr>
        <p:spPr bwMode="auto">
          <a:xfrm>
            <a:off x="8080383" y="1746084"/>
            <a:ext cx="2462190" cy="992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ASTURIAS (Oviedo)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Calle </a:t>
            </a:r>
            <a:r>
              <a:rPr kumimoji="0" lang="es-ES" altLang="es-MX" sz="123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Villafría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9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33008 – Oviedo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+34 944 106 366</a:t>
            </a:r>
          </a:p>
        </p:txBody>
      </p:sp>
      <p:sp>
        <p:nvSpPr>
          <p:cNvPr id="32" name="19 Rectángulo"/>
          <p:cNvSpPr>
            <a:spLocks noChangeArrowheads="1"/>
          </p:cNvSpPr>
          <p:nvPr userDrawn="1"/>
        </p:nvSpPr>
        <p:spPr bwMode="auto">
          <a:xfrm>
            <a:off x="10169128" y="1766276"/>
            <a:ext cx="2099072" cy="1171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CATALUÑA (Barcelona)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C/ Can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Picanyol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, 43-45, 2º-2ª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</a:b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08173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Sant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Cugat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 del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Vallès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Barcelona</a:t>
            </a:r>
            <a:endParaRPr kumimoji="0" lang="es-ES" altLang="es-MX" sz="123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+34 902 363 355 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A3225ACD-3153-4944-A804-E6C25D03B9E2}"/>
              </a:ext>
            </a:extLst>
          </p:cNvPr>
          <p:cNvCxnSpPr/>
          <p:nvPr userDrawn="1"/>
        </p:nvCxnSpPr>
        <p:spPr>
          <a:xfrm>
            <a:off x="1630752" y="1066800"/>
            <a:ext cx="1752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/>
          <p:cNvSpPr/>
          <p:nvPr userDrawn="1"/>
        </p:nvSpPr>
        <p:spPr>
          <a:xfrm>
            <a:off x="10049071" y="5144056"/>
            <a:ext cx="2482230" cy="990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GALICIA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Polígono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Pocomaco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- Quinta avenida, parcela D-4 portal 5.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15190 A Coruña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</a:t>
            </a:r>
          </a:p>
        </p:txBody>
      </p:sp>
      <p:sp>
        <p:nvSpPr>
          <p:cNvPr id="23" name="Rectángulo 22"/>
          <p:cNvSpPr/>
          <p:nvPr userDrawn="1"/>
        </p:nvSpPr>
        <p:spPr>
          <a:xfrm>
            <a:off x="5459433" y="4823190"/>
            <a:ext cx="191593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ZARAGOZA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Torre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Aragonia</a:t>
            </a:r>
            <a:endParaRPr kumimoji="0" lang="es-ES" sz="123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Avenida Juan Pablo II, 35 Planta 3,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50009 Zaragoza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+34 876 506 160</a:t>
            </a:r>
          </a:p>
        </p:txBody>
      </p:sp>
      <p:sp>
        <p:nvSpPr>
          <p:cNvPr id="25" name="Rectángulo 24"/>
          <p:cNvSpPr/>
          <p:nvPr userDrawn="1"/>
        </p:nvSpPr>
        <p:spPr>
          <a:xfrm>
            <a:off x="5459434" y="5928306"/>
            <a:ext cx="1915932" cy="8968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VALENCIA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C/ de Guillem de Castro, 9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46007 Valencia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+34 961 152 180</a:t>
            </a:r>
          </a:p>
        </p:txBody>
      </p:sp>
      <p:sp>
        <p:nvSpPr>
          <p:cNvPr id="27" name="Rectángulo 26"/>
          <p:cNvSpPr/>
          <p:nvPr userDrawn="1"/>
        </p:nvSpPr>
        <p:spPr>
          <a:xfrm>
            <a:off x="7941530" y="4846371"/>
            <a:ext cx="191593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Edificio Galia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Avda. de Eduardo Dato 69,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5ª planta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41005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+34 955 253 300</a:t>
            </a:r>
          </a:p>
        </p:txBody>
      </p:sp>
      <p:sp>
        <p:nvSpPr>
          <p:cNvPr id="29" name="CuadroTexto 53"/>
          <p:cNvSpPr txBox="1">
            <a:spLocks noChangeArrowheads="1"/>
          </p:cNvSpPr>
          <p:nvPr userDrawn="1"/>
        </p:nvSpPr>
        <p:spPr bwMode="auto">
          <a:xfrm>
            <a:off x="834999" y="5954370"/>
            <a:ext cx="3265766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246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PORTUGAL</a:t>
            </a:r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A3225ACD-3153-4944-A804-E6C25D03B9E2}"/>
              </a:ext>
            </a:extLst>
          </p:cNvPr>
          <p:cNvCxnSpPr/>
          <p:nvPr userDrawn="1"/>
        </p:nvCxnSpPr>
        <p:spPr>
          <a:xfrm>
            <a:off x="1529333" y="6566289"/>
            <a:ext cx="1752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/>
          <p:cNvSpPr/>
          <p:nvPr userDrawn="1"/>
        </p:nvSpPr>
        <p:spPr>
          <a:xfrm>
            <a:off x="7901362" y="5996879"/>
            <a:ext cx="2932873" cy="1086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LAS PALMAS</a:t>
            </a:r>
          </a:p>
          <a:p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LAS Palmas Business Center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Agustín Millares 18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35001 Las Palmas de Gran Canaria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928321651</a:t>
            </a:r>
          </a:p>
        </p:txBody>
      </p:sp>
      <p:sp>
        <p:nvSpPr>
          <p:cNvPr id="39" name="Rectángulo 38"/>
          <p:cNvSpPr/>
          <p:nvPr userDrawn="1"/>
        </p:nvSpPr>
        <p:spPr>
          <a:xfrm>
            <a:off x="1378874" y="6314451"/>
            <a:ext cx="2293229" cy="8968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PORTUGAL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Avenida de </a:t>
            </a:r>
            <a:r>
              <a:rPr kumimoji="0" lang="pt-BR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Libertade</a:t>
            </a: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110,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Lisboa, 1269-046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Teléfono</a:t>
            </a: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: +35 1 213 404 500</a:t>
            </a:r>
            <a:endParaRPr kumimoji="0" lang="es-ES" sz="123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pic>
        <p:nvPicPr>
          <p:cNvPr id="40" name="Picture 5" descr="http://upload.wikimedia.org/wikipedia/commons/3/3f/Skyscrapers_of_Shinjuku_2_7_Desember_2003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14" b="7111"/>
          <a:stretch>
            <a:fillRect/>
          </a:stretch>
        </p:blipFill>
        <p:spPr bwMode="auto">
          <a:xfrm>
            <a:off x="0" y="0"/>
            <a:ext cx="12496800" cy="7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" name="Rectangle 4"/>
          <p:cNvSpPr/>
          <p:nvPr userDrawn="1"/>
        </p:nvSpPr>
        <p:spPr>
          <a:xfrm>
            <a:off x="0" y="-44222"/>
            <a:ext cx="12496800" cy="7532674"/>
          </a:xfrm>
          <a:prstGeom prst="rect">
            <a:avLst/>
          </a:prstGeom>
          <a:solidFill>
            <a:schemeClr val="tx1">
              <a:lumMod val="95000"/>
              <a:lumOff val="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710" tIns="46853" rIns="93710" bIns="46853" anchor="ctr"/>
          <a:lstStyle/>
          <a:p>
            <a:pPr marL="0" marR="0" lvl="0" indent="0" algn="ctr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45" b="0" i="0" u="none" strike="noStrike" kern="0" cap="none" spc="0" normalizeH="0" baseline="0" noProof="0" dirty="0">
              <a:ln>
                <a:noFill/>
              </a:ln>
              <a:solidFill>
                <a:srgbClr val="E4DED8"/>
              </a:solidFill>
              <a:effectLst/>
              <a:uLnTx/>
              <a:uFillTx/>
            </a:endParaRPr>
          </a:p>
        </p:txBody>
      </p:sp>
      <p:sp>
        <p:nvSpPr>
          <p:cNvPr id="42" name="3 CuadroTexto"/>
          <p:cNvSpPr txBox="1">
            <a:spLocks noChangeArrowheads="1"/>
          </p:cNvSpPr>
          <p:nvPr userDrawn="1"/>
        </p:nvSpPr>
        <p:spPr bwMode="auto">
          <a:xfrm>
            <a:off x="9490433" y="7209147"/>
            <a:ext cx="2735303" cy="27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marketing@izertis.com</a:t>
            </a:r>
          </a:p>
        </p:txBody>
      </p:sp>
      <p:sp>
        <p:nvSpPr>
          <p:cNvPr id="43" name="19 Rectángulo"/>
          <p:cNvSpPr>
            <a:spLocks noChangeArrowheads="1"/>
          </p:cNvSpPr>
          <p:nvPr userDrawn="1"/>
        </p:nvSpPr>
        <p:spPr bwMode="auto">
          <a:xfrm>
            <a:off x="347759" y="4953000"/>
            <a:ext cx="2387056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CIUDAD DE MÉXICO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Universidad 1627, Edificio A. Piso 2 Ex Hacienda de Guadalupe Chimalistac, Delegación Álvaro Obregón, C.P 03900 Ciudad de México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(55) 85259 508</a:t>
            </a:r>
          </a:p>
        </p:txBody>
      </p:sp>
      <p:sp>
        <p:nvSpPr>
          <p:cNvPr id="46" name="19 Rectángulo"/>
          <p:cNvSpPr>
            <a:spLocks noChangeArrowheads="1"/>
          </p:cNvSpPr>
          <p:nvPr userDrawn="1"/>
        </p:nvSpPr>
        <p:spPr bwMode="auto">
          <a:xfrm>
            <a:off x="2929956" y="4953000"/>
            <a:ext cx="2293229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CIUDAD DE MÉXICO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Boulevard Miguel de Cervantes Saavedra 169 – Piso 10 Colonia Granada Ciudad de México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CDMX CP: 11520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Tel:+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52 (55) 85259 508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sp>
        <p:nvSpPr>
          <p:cNvPr id="47" name="19 Rectángulo"/>
          <p:cNvSpPr>
            <a:spLocks noChangeArrowheads="1"/>
          </p:cNvSpPr>
          <p:nvPr userDrawn="1"/>
        </p:nvSpPr>
        <p:spPr bwMode="auto">
          <a:xfrm>
            <a:off x="351971" y="6315042"/>
            <a:ext cx="2573928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NUEVO LEÓN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Torre Alestra Avda. Lázaro Cárdenas 2321 Pte. Piso 3, Interior 376 Col. Residencial San Agustín. San Pedro Garza Garcia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C.P. 64260, Nuevo León, México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(81) 4160 5465  Ext:8300</a:t>
            </a:r>
          </a:p>
        </p:txBody>
      </p:sp>
      <p:sp>
        <p:nvSpPr>
          <p:cNvPr id="48" name="19 Rectángulo"/>
          <p:cNvSpPr>
            <a:spLocks noChangeArrowheads="1"/>
          </p:cNvSpPr>
          <p:nvPr userDrawn="1"/>
        </p:nvSpPr>
        <p:spPr bwMode="auto">
          <a:xfrm>
            <a:off x="7958402" y="4929722"/>
            <a:ext cx="2139388" cy="1115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COLOMBIA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93 B19-35/57 Oficina 201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Edificio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Bazal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 II, Bogotá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 </a:t>
            </a:r>
            <a:r>
              <a:rPr kumimoji="0" lang="es-CO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+571 6359186 - 3156123766  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- 3134933866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sp>
        <p:nvSpPr>
          <p:cNvPr id="50" name="2 Rectángulo"/>
          <p:cNvSpPr>
            <a:spLocks noChangeArrowheads="1"/>
          </p:cNvSpPr>
          <p:nvPr userDrawn="1"/>
        </p:nvSpPr>
        <p:spPr bwMode="auto">
          <a:xfrm>
            <a:off x="304800" y="588373"/>
            <a:ext cx="1663037" cy="116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68630" rtl="0" eaLnBrk="0" fontAlgn="base" latinLnBrk="0" hangingPunct="0">
              <a:lnSpc>
                <a:spcPts val="14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GIJÓN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Parque Científico -Tecnológico Zona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Intra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Avda. del Jardín Botánico 1345 - 33203 – Gijón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+34 902 932 400 </a:t>
            </a:r>
          </a:p>
        </p:txBody>
      </p:sp>
      <p:sp>
        <p:nvSpPr>
          <p:cNvPr id="51" name="2 Rectángulo"/>
          <p:cNvSpPr>
            <a:spLocks noChangeArrowheads="1"/>
          </p:cNvSpPr>
          <p:nvPr userDrawn="1"/>
        </p:nvSpPr>
        <p:spPr bwMode="auto">
          <a:xfrm>
            <a:off x="1969504" y="597362"/>
            <a:ext cx="1510463" cy="805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OVIEDO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Villafría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9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33008 – Oviedo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+34 902 932 400</a:t>
            </a:r>
          </a:p>
        </p:txBody>
      </p:sp>
      <p:sp>
        <p:nvSpPr>
          <p:cNvPr id="52" name="18 Rectángulo"/>
          <p:cNvSpPr>
            <a:spLocks noChangeArrowheads="1"/>
          </p:cNvSpPr>
          <p:nvPr userDrawn="1"/>
        </p:nvSpPr>
        <p:spPr bwMode="auto">
          <a:xfrm>
            <a:off x="3486315" y="588373"/>
            <a:ext cx="1577202" cy="992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BILBAO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Ribera</a:t>
            </a: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Axpe</a:t>
            </a: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11 – D1 Oficina 209</a:t>
            </a:r>
            <a:b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48950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Erandio</a:t>
            </a: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-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Bizkaia</a:t>
            </a:r>
            <a:endParaRPr kumimoji="0" lang="pt-BR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+34 902 934 400</a:t>
            </a:r>
          </a:p>
        </p:txBody>
      </p:sp>
      <p:sp>
        <p:nvSpPr>
          <p:cNvPr id="53" name="19 Rectángulo"/>
          <p:cNvSpPr>
            <a:spLocks noChangeArrowheads="1"/>
          </p:cNvSpPr>
          <p:nvPr userDrawn="1"/>
        </p:nvSpPr>
        <p:spPr bwMode="auto">
          <a:xfrm>
            <a:off x="5137140" y="592526"/>
            <a:ext cx="1647794" cy="984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BARCELONA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Carrer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d’Alaba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, 140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6º planta local 2 </a:t>
            </a:r>
            <a:b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08018 Barcelona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+34 932 700 200 </a:t>
            </a:r>
          </a:p>
        </p:txBody>
      </p:sp>
      <p:sp>
        <p:nvSpPr>
          <p:cNvPr id="54" name="18 Rectángulo"/>
          <p:cNvSpPr>
            <a:spLocks noChangeArrowheads="1"/>
          </p:cNvSpPr>
          <p:nvPr userDrawn="1"/>
        </p:nvSpPr>
        <p:spPr bwMode="auto">
          <a:xfrm>
            <a:off x="339774" y="1883773"/>
            <a:ext cx="1654507" cy="116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TARRAGONA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Avda. de la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Cambra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Comerç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42. Edif. CEPID, 2ª planta, desp.2.14-2.15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43204 Reus - Tarragona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+34 902 363 355</a:t>
            </a:r>
          </a:p>
        </p:txBody>
      </p:sp>
      <p:sp>
        <p:nvSpPr>
          <p:cNvPr id="55" name="19 Rectángulo"/>
          <p:cNvSpPr>
            <a:spLocks noChangeArrowheads="1"/>
          </p:cNvSpPr>
          <p:nvPr userDrawn="1"/>
        </p:nvSpPr>
        <p:spPr bwMode="auto">
          <a:xfrm>
            <a:off x="6811625" y="583569"/>
            <a:ext cx="1609562" cy="984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BARCELONA</a:t>
            </a:r>
            <a:endParaRPr kumimoji="0" lang="es-ES" altLang="es-MX" sz="11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Sepúlveda, 143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Sobre Ático, 4ª y 5ª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08011 Barcelona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+34 937 247 477 </a:t>
            </a:r>
          </a:p>
        </p:txBody>
      </p:sp>
      <p:sp>
        <p:nvSpPr>
          <p:cNvPr id="58" name="Rectángulo 57"/>
          <p:cNvSpPr/>
          <p:nvPr userDrawn="1"/>
        </p:nvSpPr>
        <p:spPr>
          <a:xfrm>
            <a:off x="5181600" y="3105279"/>
            <a:ext cx="2309612" cy="1161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SANTIAGO DE COMPOSTELA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Rúa de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Amio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114, Parque Empresarial Costa Vella 15707 Santiago de Compostela A Coruña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+34 902 101 810  - 981 559 090</a:t>
            </a:r>
          </a:p>
        </p:txBody>
      </p:sp>
      <p:sp>
        <p:nvSpPr>
          <p:cNvPr id="59" name="Rectángulo 58"/>
          <p:cNvSpPr/>
          <p:nvPr userDrawn="1"/>
        </p:nvSpPr>
        <p:spPr>
          <a:xfrm>
            <a:off x="6813177" y="1818926"/>
            <a:ext cx="1597761" cy="1161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PALMA DE MALLORCA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Gremi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Sabaters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21 A 07009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Palma de Mallorca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+34 902 270 002</a:t>
            </a:r>
          </a:p>
        </p:txBody>
      </p:sp>
      <p:sp>
        <p:nvSpPr>
          <p:cNvPr id="60" name="Rectángulo 59"/>
          <p:cNvSpPr/>
          <p:nvPr userDrawn="1"/>
        </p:nvSpPr>
        <p:spPr>
          <a:xfrm>
            <a:off x="3505200" y="3098255"/>
            <a:ext cx="1891469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ALICANTE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José Ramón Pomares 10 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03008 Alicante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+34 902 270 002</a:t>
            </a:r>
          </a:p>
        </p:txBody>
      </p:sp>
      <p:sp>
        <p:nvSpPr>
          <p:cNvPr id="61" name="Rectángulo 60"/>
          <p:cNvSpPr/>
          <p:nvPr userDrawn="1"/>
        </p:nvSpPr>
        <p:spPr>
          <a:xfrm>
            <a:off x="3508566" y="1860983"/>
            <a:ext cx="1503804" cy="1161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Avenida de la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Aeronaútica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10, Edificio Helios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41020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+34 902 270 002</a:t>
            </a:r>
          </a:p>
        </p:txBody>
      </p:sp>
      <p:sp>
        <p:nvSpPr>
          <p:cNvPr id="62" name="Rectángulo 61"/>
          <p:cNvSpPr/>
          <p:nvPr userDrawn="1"/>
        </p:nvSpPr>
        <p:spPr>
          <a:xfrm>
            <a:off x="341557" y="3122879"/>
            <a:ext cx="1637401" cy="1123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LAS PALMAS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Las Palmas Business Center C/ Agustín Millares 18 - 35001 Las Palmas de Gran Canaria</a:t>
            </a:r>
            <a:b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928 321 651</a:t>
            </a:r>
          </a:p>
        </p:txBody>
      </p:sp>
      <p:sp>
        <p:nvSpPr>
          <p:cNvPr id="64" name="3 CuadroTexto"/>
          <p:cNvSpPr txBox="1">
            <a:spLocks noChangeArrowheads="1"/>
          </p:cNvSpPr>
          <p:nvPr userDrawn="1"/>
        </p:nvSpPr>
        <p:spPr bwMode="auto">
          <a:xfrm>
            <a:off x="11285497" y="7212316"/>
            <a:ext cx="2735303" cy="27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www.izertis.com</a:t>
            </a:r>
          </a:p>
        </p:txBody>
      </p:sp>
      <p:sp>
        <p:nvSpPr>
          <p:cNvPr id="65" name="Elipse 64"/>
          <p:cNvSpPr/>
          <p:nvPr userDrawn="1"/>
        </p:nvSpPr>
        <p:spPr>
          <a:xfrm>
            <a:off x="9404471" y="7312291"/>
            <a:ext cx="90079" cy="90079"/>
          </a:xfrm>
          <a:prstGeom prst="ellipse">
            <a:avLst/>
          </a:prstGeom>
          <a:solidFill>
            <a:srgbClr val="990033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100"/>
          </a:p>
        </p:txBody>
      </p:sp>
      <p:sp>
        <p:nvSpPr>
          <p:cNvPr id="12" name="Rectángulo redondeado 11"/>
          <p:cNvSpPr/>
          <p:nvPr userDrawn="1"/>
        </p:nvSpPr>
        <p:spPr>
          <a:xfrm>
            <a:off x="-4548" y="-54433"/>
            <a:ext cx="12496799" cy="306305"/>
          </a:xfrm>
          <a:prstGeom prst="roundRect">
            <a:avLst>
              <a:gd name="adj" fmla="val 0"/>
            </a:avLst>
          </a:prstGeom>
          <a:solidFill>
            <a:srgbClr val="99003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7" name="Rectángulo redondeado 66"/>
          <p:cNvSpPr/>
          <p:nvPr userDrawn="1"/>
        </p:nvSpPr>
        <p:spPr>
          <a:xfrm>
            <a:off x="-4548" y="4283701"/>
            <a:ext cx="12496799" cy="306000"/>
          </a:xfrm>
          <a:prstGeom prst="roundRect">
            <a:avLst>
              <a:gd name="adj" fmla="val 0"/>
            </a:avLst>
          </a:prstGeom>
          <a:solidFill>
            <a:srgbClr val="99003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CuadroTexto 55"/>
          <p:cNvSpPr txBox="1">
            <a:spLocks noChangeArrowheads="1"/>
          </p:cNvSpPr>
          <p:nvPr userDrawn="1"/>
        </p:nvSpPr>
        <p:spPr bwMode="auto">
          <a:xfrm>
            <a:off x="3643334" y="-76200"/>
            <a:ext cx="50903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EMEA</a:t>
            </a:r>
          </a:p>
        </p:txBody>
      </p:sp>
      <p:sp>
        <p:nvSpPr>
          <p:cNvPr id="44" name="CuadroTexto 53"/>
          <p:cNvSpPr txBox="1">
            <a:spLocks noChangeArrowheads="1"/>
          </p:cNvSpPr>
          <p:nvPr userDrawn="1"/>
        </p:nvSpPr>
        <p:spPr bwMode="auto">
          <a:xfrm>
            <a:off x="4661754" y="4241165"/>
            <a:ext cx="326576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AMÉRICA</a:t>
            </a:r>
          </a:p>
        </p:txBody>
      </p:sp>
      <p:sp>
        <p:nvSpPr>
          <p:cNvPr id="68" name="Elipse 67"/>
          <p:cNvSpPr/>
          <p:nvPr userDrawn="1"/>
        </p:nvSpPr>
        <p:spPr>
          <a:xfrm>
            <a:off x="11183770" y="7330868"/>
            <a:ext cx="90079" cy="90079"/>
          </a:xfrm>
          <a:prstGeom prst="ellipse">
            <a:avLst/>
          </a:prstGeom>
          <a:solidFill>
            <a:srgbClr val="990033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100"/>
          </a:p>
        </p:txBody>
      </p:sp>
      <p:sp>
        <p:nvSpPr>
          <p:cNvPr id="57" name="Rectángulo 56"/>
          <p:cNvSpPr/>
          <p:nvPr userDrawn="1"/>
        </p:nvSpPr>
        <p:spPr>
          <a:xfrm>
            <a:off x="2004221" y="3133566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SANTANDER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</a:t>
            </a: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Manuel Pombo Angulo Nº 4, 6º A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39011 - Santander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Tel. +34 622 374 575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66" name="19 Rectángulo">
            <a:extLst>
              <a:ext uri="{FF2B5EF4-FFF2-40B4-BE49-F238E27FC236}">
                <a16:creationId xmlns:a16="http://schemas.microsoft.com/office/drawing/2014/main" id="{6ADB3E65-CD33-42D9-A596-BB45EE52A4E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980354" y="6314366"/>
            <a:ext cx="1915932" cy="956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COSTA RICA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Centro Corporativo Plaza Roble, Edificio 5.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San José. 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Tel: </a:t>
            </a:r>
            <a:r>
              <a:rPr kumimoji="0" lang="en-U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(506) 2505-5714 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0" name="19 Rectángulo">
            <a:extLst>
              <a:ext uri="{FF2B5EF4-FFF2-40B4-BE49-F238E27FC236}">
                <a16:creationId xmlns:a16="http://schemas.microsoft.com/office/drawing/2014/main" id="{567ED1C9-5B92-41CE-AF48-C10F10CDEB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84657" y="1869081"/>
            <a:ext cx="1609562" cy="1171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MADRID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Basauri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nº 6 (Edif. Duero), planta 2ª, Oficina 2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28023 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Madrid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+34 902 932 408 </a:t>
            </a:r>
          </a:p>
        </p:txBody>
      </p:sp>
      <p:sp>
        <p:nvSpPr>
          <p:cNvPr id="71" name="19 Rectángulo">
            <a:extLst>
              <a:ext uri="{FF2B5EF4-FFF2-40B4-BE49-F238E27FC236}">
                <a16:creationId xmlns:a16="http://schemas.microsoft.com/office/drawing/2014/main" id="{FBE7FDBF-0F5F-4166-8488-B79872FF964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963236" y="6314366"/>
            <a:ext cx="2091967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CANCÚN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Bonanpak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77 – Super Manzana 3 – 77500 Cancún – Quintana Roo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(998) 3660656</a:t>
            </a:r>
            <a:b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72" name="19 Rectángulo">
            <a:extLst>
              <a:ext uri="{FF2B5EF4-FFF2-40B4-BE49-F238E27FC236}">
                <a16:creationId xmlns:a16="http://schemas.microsoft.com/office/drawing/2014/main" id="{50D0215F-0EBD-44CE-9D6D-0792330753F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134600" y="6310221"/>
            <a:ext cx="2380153" cy="787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REP. DOMINICANA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Coral Golf, 4, 1A, Avenida Real Norte , Cocotal Bávaro – Higüey, Altagracia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Tel: +1 (809)3627077</a:t>
            </a: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48FD25A8-F079-4108-AA5C-184E3707A5BA}"/>
              </a:ext>
            </a:extLst>
          </p:cNvPr>
          <p:cNvSpPr/>
          <p:nvPr userDrawn="1"/>
        </p:nvSpPr>
        <p:spPr>
          <a:xfrm>
            <a:off x="5159880" y="1835444"/>
            <a:ext cx="1503804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Edificio Galia.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Eduardo Dato 69, 5ª Planta 41005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+34 955 253 392</a:t>
            </a:r>
          </a:p>
        </p:txBody>
      </p:sp>
      <p:sp>
        <p:nvSpPr>
          <p:cNvPr id="63" name="Rectángulo 62"/>
          <p:cNvSpPr/>
          <p:nvPr userDrawn="1"/>
        </p:nvSpPr>
        <p:spPr>
          <a:xfrm>
            <a:off x="9071910" y="1803128"/>
            <a:ext cx="1700972" cy="1123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AVEIRO</a:t>
            </a:r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Cristóvão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Pinho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Queimado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Lote 8 Loja 224A Mirador Business Center </a:t>
            </a: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3800-012 Aveiro </a:t>
            </a:r>
            <a:r>
              <a:rPr kumimoji="0" lang="pt-BR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</a:t>
            </a: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: +351 234 004 441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56" name="Rectángulo 55"/>
          <p:cNvSpPr/>
          <p:nvPr userDrawn="1"/>
        </p:nvSpPr>
        <p:spPr>
          <a:xfrm>
            <a:off x="9089005" y="563234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LISBOA</a:t>
            </a:r>
            <a:endParaRPr lang="pt-BR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do Mar Vermelho, 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N.º2 3,4 1990-152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Lisboa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Tel. +351 21 842 33 00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65195AB0-C7A0-4A92-9A30-98146C59B93F}"/>
              </a:ext>
            </a:extLst>
          </p:cNvPr>
          <p:cNvSpPr/>
          <p:nvPr userDrawn="1"/>
        </p:nvSpPr>
        <p:spPr>
          <a:xfrm>
            <a:off x="10710048" y="545211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LISBOA</a:t>
            </a:r>
            <a:endParaRPr lang="pt-BR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Frederico George, 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39 – 3A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1600-468 Lisboa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Tel. +351 21 804 85 94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A869E274-02DE-4CC6-B266-FE8B8CCC18FE}"/>
              </a:ext>
            </a:extLst>
          </p:cNvPr>
          <p:cNvSpPr/>
          <p:nvPr userDrawn="1"/>
        </p:nvSpPr>
        <p:spPr>
          <a:xfrm>
            <a:off x="10746732" y="1815240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PORTO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</a:t>
            </a: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D. Manuel II, 51C, Sala 1.4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4050-345 Porto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Tel. +351 22 016 65 73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F7E4EA5A-15A6-4602-AB0F-7844129978B7}"/>
              </a:ext>
            </a:extLst>
          </p:cNvPr>
          <p:cNvCxnSpPr/>
          <p:nvPr userDrawn="1"/>
        </p:nvCxnSpPr>
        <p:spPr>
          <a:xfrm>
            <a:off x="8763000" y="600069"/>
            <a:ext cx="0" cy="351588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CuadroTexto 55">
            <a:extLst>
              <a:ext uri="{FF2B5EF4-FFF2-40B4-BE49-F238E27FC236}">
                <a16:creationId xmlns:a16="http://schemas.microsoft.com/office/drawing/2014/main" id="{750C34D4-2AE5-4662-A4BF-0B486C8B29F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76400" y="228600"/>
            <a:ext cx="509033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600" b="0" i="0" u="sng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ESPAÑA</a:t>
            </a:r>
          </a:p>
        </p:txBody>
      </p:sp>
      <p:sp>
        <p:nvSpPr>
          <p:cNvPr id="76" name="CuadroTexto 55">
            <a:extLst>
              <a:ext uri="{FF2B5EF4-FFF2-40B4-BE49-F238E27FC236}">
                <a16:creationId xmlns:a16="http://schemas.microsoft.com/office/drawing/2014/main" id="{CE4DCA21-9857-4D1F-B652-AFDB1887E35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164879" y="228600"/>
            <a:ext cx="509033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600" b="0" i="0" u="sng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PORTUGAL</a:t>
            </a:r>
          </a:p>
        </p:txBody>
      </p:sp>
      <p:sp>
        <p:nvSpPr>
          <p:cNvPr id="77" name="CuadroTexto 55">
            <a:extLst>
              <a:ext uri="{FF2B5EF4-FFF2-40B4-BE49-F238E27FC236}">
                <a16:creationId xmlns:a16="http://schemas.microsoft.com/office/drawing/2014/main" id="{66797635-E6BD-45D4-B96C-D73E5934CF8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15262" y="4572000"/>
            <a:ext cx="509033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600" b="0" i="0" u="sng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MÉXICO</a:t>
            </a:r>
          </a:p>
        </p:txBody>
      </p:sp>
      <p:sp>
        <p:nvSpPr>
          <p:cNvPr id="78" name="19 Rectángulo">
            <a:extLst>
              <a:ext uri="{FF2B5EF4-FFF2-40B4-BE49-F238E27FC236}">
                <a16:creationId xmlns:a16="http://schemas.microsoft.com/office/drawing/2014/main" id="{4A726AEB-8C0E-40D3-8372-25D0CDFACA5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114076" y="4929722"/>
            <a:ext cx="2139388" cy="912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PERÚ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Ricardo Palma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Nº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341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Oficina 304 Lima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 </a:t>
            </a:r>
            <a:r>
              <a:rPr kumimoji="0" lang="es-CO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+51 012428927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C2AA1A2B-E454-43A5-9194-FED944FD2908}"/>
              </a:ext>
            </a:extLst>
          </p:cNvPr>
          <p:cNvCxnSpPr>
            <a:cxnSpLocks/>
          </p:cNvCxnSpPr>
          <p:nvPr userDrawn="1"/>
        </p:nvCxnSpPr>
        <p:spPr>
          <a:xfrm flipH="1">
            <a:off x="7620000" y="5006625"/>
            <a:ext cx="23692" cy="223137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19 Rectángulo">
            <a:extLst>
              <a:ext uri="{FF2B5EF4-FFF2-40B4-BE49-F238E27FC236}">
                <a16:creationId xmlns:a16="http://schemas.microsoft.com/office/drawing/2014/main" id="{3A0AD17F-47DA-4001-AD17-80F94C4BE7B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213047" y="4946062"/>
            <a:ext cx="2293229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GUADALAJARA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José Guadalupe Zuno No. 2302,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Penthouse Norte Colonia Americana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CP: 44160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Guadalajara (Jalisco)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Tel:+52 (33) 3616 4747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3074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37260" rtl="0" eaLnBrk="1" latinLnBrk="0" hangingPunct="1">
        <a:lnSpc>
          <a:spcPct val="90000"/>
        </a:lnSpc>
        <a:spcBef>
          <a:spcPct val="0"/>
        </a:spcBef>
        <a:buNone/>
        <a:defRPr sz="45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4315" indent="-234315" algn="l" defTabSz="937260" rtl="0" eaLnBrk="1" latinLnBrk="0" hangingPunct="1">
        <a:lnSpc>
          <a:spcPct val="90000"/>
        </a:lnSpc>
        <a:spcBef>
          <a:spcPts val="1025"/>
        </a:spcBef>
        <a:buFont typeface="Arial" panose="020B0604020202020204" pitchFamily="34" charset="0"/>
        <a:buChar char="•"/>
        <a:defRPr sz="2870" kern="1200">
          <a:solidFill>
            <a:schemeClr val="tx1"/>
          </a:solidFill>
          <a:latin typeface="+mn-lt"/>
          <a:ea typeface="+mn-ea"/>
          <a:cs typeface="+mn-cs"/>
        </a:defRPr>
      </a:lvl1pPr>
      <a:lvl2pPr marL="70294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2pPr>
      <a:lvl3pPr marL="117157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3pPr>
      <a:lvl4pPr marL="164020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4pPr>
      <a:lvl5pPr marL="210883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5pPr>
      <a:lvl6pPr marL="257746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6pPr>
      <a:lvl7pPr marL="304609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7pPr>
      <a:lvl8pPr marL="351472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8pPr>
      <a:lvl9pPr marL="398335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1pPr>
      <a:lvl2pPr marL="46863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2pPr>
      <a:lvl3pPr marL="93726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3pPr>
      <a:lvl4pPr marL="140589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4pPr>
      <a:lvl5pPr marL="187452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5pPr>
      <a:lvl6pPr marL="234315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6pPr>
      <a:lvl7pPr marL="281178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7pPr>
      <a:lvl8pPr marL="328041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8pPr>
      <a:lvl9pPr marL="374904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5971" y="315246"/>
            <a:ext cx="11947236" cy="97963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5973" y="1294883"/>
            <a:ext cx="11944859" cy="210237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150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  <p:sldLayoutId id="2147483692" r:id="rId24"/>
    <p:sldLayoutId id="2147483693" r:id="rId25"/>
    <p:sldLayoutId id="2147483694" r:id="rId26"/>
    <p:sldLayoutId id="2147483695" r:id="rId27"/>
    <p:sldLayoutId id="2147483696" r:id="rId28"/>
  </p:sldLayoutIdLst>
  <p:transition>
    <p:fade/>
  </p:transition>
  <p:txStyles>
    <p:titleStyle>
      <a:lvl1pPr algn="l" defTabSz="937226" rtl="0" eaLnBrk="1" latinLnBrk="0" hangingPunct="1">
        <a:lnSpc>
          <a:spcPct val="90000"/>
        </a:lnSpc>
        <a:spcBef>
          <a:spcPct val="0"/>
        </a:spcBef>
        <a:buNone/>
        <a:defRPr lang="en-US" sz="4823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4549" marR="0" indent="-344549" algn="l" defTabSz="93722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1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7008" marR="0" indent="-242460" algn="l" defTabSz="93722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1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3946" marR="0" indent="-229699" algn="l" defTabSz="93722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1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33646" marR="0" indent="-229699" algn="l" defTabSz="93722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63344" marR="0" indent="-229699" algn="l" defTabSz="93722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77372" indent="-234307" algn="l" defTabSz="937226" rtl="0" eaLnBrk="1" latinLnBrk="0" hangingPunct="1">
        <a:spcBef>
          <a:spcPct val="20000"/>
        </a:spcBef>
        <a:buFont typeface="Arial" pitchFamily="34" charset="0"/>
        <a:buChar char="•"/>
        <a:defRPr sz="2010" kern="1200">
          <a:solidFill>
            <a:schemeClr val="tx1"/>
          </a:solidFill>
          <a:latin typeface="+mn-lt"/>
          <a:ea typeface="+mn-ea"/>
          <a:cs typeface="+mn-cs"/>
        </a:defRPr>
      </a:lvl6pPr>
      <a:lvl7pPr marL="3045985" indent="-234307" algn="l" defTabSz="937226" rtl="0" eaLnBrk="1" latinLnBrk="0" hangingPunct="1">
        <a:spcBef>
          <a:spcPct val="20000"/>
        </a:spcBef>
        <a:buFont typeface="Arial" pitchFamily="34" charset="0"/>
        <a:buChar char="•"/>
        <a:defRPr sz="2010" kern="1200">
          <a:solidFill>
            <a:schemeClr val="tx1"/>
          </a:solidFill>
          <a:latin typeface="+mn-lt"/>
          <a:ea typeface="+mn-ea"/>
          <a:cs typeface="+mn-cs"/>
        </a:defRPr>
      </a:lvl7pPr>
      <a:lvl8pPr marL="3514599" indent="-234307" algn="l" defTabSz="937226" rtl="0" eaLnBrk="1" latinLnBrk="0" hangingPunct="1">
        <a:spcBef>
          <a:spcPct val="20000"/>
        </a:spcBef>
        <a:buFont typeface="Arial" pitchFamily="34" charset="0"/>
        <a:buChar char="•"/>
        <a:defRPr sz="2010" kern="1200">
          <a:solidFill>
            <a:schemeClr val="tx1"/>
          </a:solidFill>
          <a:latin typeface="+mn-lt"/>
          <a:ea typeface="+mn-ea"/>
          <a:cs typeface="+mn-cs"/>
        </a:defRPr>
      </a:lvl8pPr>
      <a:lvl9pPr marL="3983213" indent="-234307" algn="l" defTabSz="937226" rtl="0" eaLnBrk="1" latinLnBrk="0" hangingPunct="1">
        <a:spcBef>
          <a:spcPct val="20000"/>
        </a:spcBef>
        <a:buFont typeface="Arial" pitchFamily="34" charset="0"/>
        <a:buChar char="•"/>
        <a:defRPr sz="20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7226" rtl="0" eaLnBrk="1" latinLnBrk="0" hangingPunct="1">
        <a:defRPr sz="1809" kern="1200">
          <a:solidFill>
            <a:schemeClr val="tx1"/>
          </a:solidFill>
          <a:latin typeface="+mn-lt"/>
          <a:ea typeface="+mn-ea"/>
          <a:cs typeface="+mn-cs"/>
        </a:defRPr>
      </a:lvl1pPr>
      <a:lvl2pPr marL="468613" algn="l" defTabSz="937226" rtl="0" eaLnBrk="1" latinLnBrk="0" hangingPunct="1">
        <a:defRPr sz="1809" kern="1200">
          <a:solidFill>
            <a:schemeClr val="tx1"/>
          </a:solidFill>
          <a:latin typeface="+mn-lt"/>
          <a:ea typeface="+mn-ea"/>
          <a:cs typeface="+mn-cs"/>
        </a:defRPr>
      </a:lvl2pPr>
      <a:lvl3pPr marL="937226" algn="l" defTabSz="937226" rtl="0" eaLnBrk="1" latinLnBrk="0" hangingPunct="1">
        <a:defRPr sz="1809" kern="1200">
          <a:solidFill>
            <a:schemeClr val="tx1"/>
          </a:solidFill>
          <a:latin typeface="+mn-lt"/>
          <a:ea typeface="+mn-ea"/>
          <a:cs typeface="+mn-cs"/>
        </a:defRPr>
      </a:lvl3pPr>
      <a:lvl4pPr marL="1405839" algn="l" defTabSz="937226" rtl="0" eaLnBrk="1" latinLnBrk="0" hangingPunct="1">
        <a:defRPr sz="1809" kern="1200">
          <a:solidFill>
            <a:schemeClr val="tx1"/>
          </a:solidFill>
          <a:latin typeface="+mn-lt"/>
          <a:ea typeface="+mn-ea"/>
          <a:cs typeface="+mn-cs"/>
        </a:defRPr>
      </a:lvl4pPr>
      <a:lvl5pPr marL="1874452" algn="l" defTabSz="937226" rtl="0" eaLnBrk="1" latinLnBrk="0" hangingPunct="1">
        <a:defRPr sz="1809" kern="1200">
          <a:solidFill>
            <a:schemeClr val="tx1"/>
          </a:solidFill>
          <a:latin typeface="+mn-lt"/>
          <a:ea typeface="+mn-ea"/>
          <a:cs typeface="+mn-cs"/>
        </a:defRPr>
      </a:lvl5pPr>
      <a:lvl6pPr marL="2343066" algn="l" defTabSz="937226" rtl="0" eaLnBrk="1" latinLnBrk="0" hangingPunct="1">
        <a:defRPr sz="1809" kern="1200">
          <a:solidFill>
            <a:schemeClr val="tx1"/>
          </a:solidFill>
          <a:latin typeface="+mn-lt"/>
          <a:ea typeface="+mn-ea"/>
          <a:cs typeface="+mn-cs"/>
        </a:defRPr>
      </a:lvl6pPr>
      <a:lvl7pPr marL="2811679" algn="l" defTabSz="937226" rtl="0" eaLnBrk="1" latinLnBrk="0" hangingPunct="1">
        <a:defRPr sz="1809" kern="1200">
          <a:solidFill>
            <a:schemeClr val="tx1"/>
          </a:solidFill>
          <a:latin typeface="+mn-lt"/>
          <a:ea typeface="+mn-ea"/>
          <a:cs typeface="+mn-cs"/>
        </a:defRPr>
      </a:lvl7pPr>
      <a:lvl8pPr marL="3280291" algn="l" defTabSz="937226" rtl="0" eaLnBrk="1" latinLnBrk="0" hangingPunct="1">
        <a:defRPr sz="1809" kern="1200">
          <a:solidFill>
            <a:schemeClr val="tx1"/>
          </a:solidFill>
          <a:latin typeface="+mn-lt"/>
          <a:ea typeface="+mn-ea"/>
          <a:cs typeface="+mn-cs"/>
        </a:defRPr>
      </a:lvl8pPr>
      <a:lvl9pPr marL="3748906" algn="l" defTabSz="937226" rtl="0" eaLnBrk="1" latinLnBrk="0" hangingPunct="1">
        <a:defRPr sz="18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19 Rectángulo"/>
          <p:cNvSpPr>
            <a:spLocks noChangeArrowheads="1"/>
          </p:cNvSpPr>
          <p:nvPr userDrawn="1"/>
        </p:nvSpPr>
        <p:spPr bwMode="auto">
          <a:xfrm>
            <a:off x="7950686" y="5006625"/>
            <a:ext cx="1621108" cy="956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PERÚ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Ricardo Palma Nº 341 Oficina 304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Lima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PE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+ 51 012428927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pic>
        <p:nvPicPr>
          <p:cNvPr id="8" name="Picture 5" descr="http://upload.wikimedia.org/wikipedia/commons/3/3f/Skyscrapers_of_Shinjuku_2_7_Desember_2003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14" b="7111"/>
          <a:stretch>
            <a:fillRect/>
          </a:stretch>
        </p:blipFill>
        <p:spPr bwMode="auto">
          <a:xfrm>
            <a:off x="0" y="0"/>
            <a:ext cx="12496800" cy="7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4"/>
          <p:cNvSpPr/>
          <p:nvPr userDrawn="1"/>
        </p:nvSpPr>
        <p:spPr>
          <a:xfrm>
            <a:off x="0" y="0"/>
            <a:ext cx="12496800" cy="7467600"/>
          </a:xfrm>
          <a:prstGeom prst="rect">
            <a:avLst/>
          </a:prstGeom>
          <a:solidFill>
            <a:schemeClr val="tx1">
              <a:lumMod val="95000"/>
              <a:lumOff val="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710" tIns="46853" rIns="93710" bIns="46853" anchor="ctr"/>
          <a:lstStyle/>
          <a:p>
            <a:pPr marL="0" marR="0" lvl="0" indent="0" algn="ctr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45" b="0" i="0" u="none" strike="noStrike" kern="0" cap="none" spc="0" normalizeH="0" baseline="0" noProof="0" dirty="0">
              <a:ln>
                <a:noFill/>
              </a:ln>
              <a:solidFill>
                <a:srgbClr val="E4DED8"/>
              </a:solidFill>
              <a:effectLst/>
              <a:uLnTx/>
              <a:uFillTx/>
            </a:endParaRPr>
          </a:p>
        </p:txBody>
      </p:sp>
      <p:sp>
        <p:nvSpPr>
          <p:cNvPr id="10" name="3 CuadroTexto"/>
          <p:cNvSpPr txBox="1">
            <a:spLocks noChangeArrowheads="1"/>
          </p:cNvSpPr>
          <p:nvPr userDrawn="1"/>
        </p:nvSpPr>
        <p:spPr bwMode="auto">
          <a:xfrm>
            <a:off x="9887273" y="6808984"/>
            <a:ext cx="2735303" cy="37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84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marketing@izertis.com</a:t>
            </a:r>
          </a:p>
        </p:txBody>
      </p:sp>
      <p:sp>
        <p:nvSpPr>
          <p:cNvPr id="14" name="CuadroTexto 53"/>
          <p:cNvSpPr txBox="1">
            <a:spLocks noChangeArrowheads="1"/>
          </p:cNvSpPr>
          <p:nvPr userDrawn="1"/>
        </p:nvSpPr>
        <p:spPr bwMode="auto">
          <a:xfrm>
            <a:off x="860218" y="433971"/>
            <a:ext cx="3265766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246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AMÉRICA</a:t>
            </a:r>
          </a:p>
        </p:txBody>
      </p:sp>
      <p:cxnSp>
        <p:nvCxnSpPr>
          <p:cNvPr id="15" name="Conector recto 14"/>
          <p:cNvCxnSpPr/>
          <p:nvPr userDrawn="1"/>
        </p:nvCxnSpPr>
        <p:spPr>
          <a:xfrm>
            <a:off x="4982458" y="527972"/>
            <a:ext cx="0" cy="618151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uadroTexto 55"/>
          <p:cNvSpPr txBox="1">
            <a:spLocks noChangeArrowheads="1"/>
          </p:cNvSpPr>
          <p:nvPr userDrawn="1"/>
        </p:nvSpPr>
        <p:spPr bwMode="auto">
          <a:xfrm>
            <a:off x="7346187" y="480314"/>
            <a:ext cx="2678351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246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ESPAÑA</a:t>
            </a:r>
          </a:p>
        </p:txBody>
      </p:sp>
      <p:sp>
        <p:nvSpPr>
          <p:cNvPr id="21" name="19 Rectángulo"/>
          <p:cNvSpPr>
            <a:spLocks noChangeArrowheads="1"/>
          </p:cNvSpPr>
          <p:nvPr userDrawn="1"/>
        </p:nvSpPr>
        <p:spPr bwMode="auto">
          <a:xfrm>
            <a:off x="339532" y="3145272"/>
            <a:ext cx="2097445" cy="203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MONTERREY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Torre Alestra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Av. Lázaro Cárdenas 2321 </a:t>
            </a:r>
            <a:r>
              <a:rPr kumimoji="0" lang="es-ES" altLang="es-MX" sz="123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Pte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Piso 3, Interior 376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Col. Residencial San Agustín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San Pedro Garza Garcia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C.P. 64260,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Nuevo León, México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(81) 4160 5465  Ext:8300</a:t>
            </a:r>
          </a:p>
        </p:txBody>
      </p:sp>
      <p:sp>
        <p:nvSpPr>
          <p:cNvPr id="22" name="19 Rectángulo"/>
          <p:cNvSpPr>
            <a:spLocks noChangeArrowheads="1"/>
          </p:cNvSpPr>
          <p:nvPr userDrawn="1"/>
        </p:nvSpPr>
        <p:spPr bwMode="auto">
          <a:xfrm>
            <a:off x="2569991" y="3147431"/>
            <a:ext cx="2261791" cy="1741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COLOMBIA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Calle 93 B19-35/57 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Oficina 201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Edificio </a:t>
            </a:r>
            <a:r>
              <a:rPr kumimoji="0" lang="es-ES" altLang="es-MX" sz="123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Bazal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 II,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Bogotá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 </a:t>
            </a:r>
            <a:r>
              <a:rPr kumimoji="0" lang="es-CO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+571 6359186 - 3156123766  - 3134933866</a:t>
            </a:r>
            <a:endParaRPr kumimoji="0" lang="es-ES" altLang="es-MX" sz="123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sp>
        <p:nvSpPr>
          <p:cNvPr id="24" name="19 Rectángulo"/>
          <p:cNvSpPr>
            <a:spLocks noChangeArrowheads="1"/>
          </p:cNvSpPr>
          <p:nvPr userDrawn="1"/>
        </p:nvSpPr>
        <p:spPr bwMode="auto">
          <a:xfrm>
            <a:off x="2575756" y="5343690"/>
            <a:ext cx="2248773" cy="108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PERÚ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Av. Ricardo Palma Nº 341 Oficina 304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Lima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PE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+ 51 012428927</a:t>
            </a:r>
            <a:endParaRPr kumimoji="0" lang="es-ES" altLang="es-MX" sz="123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28" name="2 Rectángulo"/>
          <p:cNvSpPr>
            <a:spLocks noChangeArrowheads="1"/>
          </p:cNvSpPr>
          <p:nvPr userDrawn="1"/>
        </p:nvSpPr>
        <p:spPr bwMode="auto">
          <a:xfrm>
            <a:off x="8080383" y="1746084"/>
            <a:ext cx="2462190" cy="992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ASTURIAS (Oviedo)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Calle </a:t>
            </a:r>
            <a:r>
              <a:rPr kumimoji="0" lang="es-ES" altLang="es-MX" sz="123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Villafría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9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33008 – Oviedo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+34 944 106 366</a:t>
            </a:r>
          </a:p>
        </p:txBody>
      </p:sp>
      <p:sp>
        <p:nvSpPr>
          <p:cNvPr id="32" name="19 Rectángulo"/>
          <p:cNvSpPr>
            <a:spLocks noChangeArrowheads="1"/>
          </p:cNvSpPr>
          <p:nvPr userDrawn="1"/>
        </p:nvSpPr>
        <p:spPr bwMode="auto">
          <a:xfrm>
            <a:off x="10169128" y="1766276"/>
            <a:ext cx="2099072" cy="1171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CATALUÑA (Barcelona)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C/ Can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Picanyol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, 43-45, 2º-2ª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</a:b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08173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Sant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Cugat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 del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Vallès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Barcelona</a:t>
            </a:r>
            <a:endParaRPr kumimoji="0" lang="es-ES" altLang="es-MX" sz="123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+34 902 363 355 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A3225ACD-3153-4944-A804-E6C25D03B9E2}"/>
              </a:ext>
            </a:extLst>
          </p:cNvPr>
          <p:cNvCxnSpPr/>
          <p:nvPr userDrawn="1"/>
        </p:nvCxnSpPr>
        <p:spPr>
          <a:xfrm>
            <a:off x="1630752" y="1066800"/>
            <a:ext cx="1752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/>
          <p:cNvSpPr/>
          <p:nvPr userDrawn="1"/>
        </p:nvSpPr>
        <p:spPr>
          <a:xfrm>
            <a:off x="10049071" y="5144056"/>
            <a:ext cx="2482230" cy="990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GALICIA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Polígono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Pocomaco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- Quinta avenida, parcela D-4 portal 5.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15190 A Coruña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</a:t>
            </a:r>
          </a:p>
        </p:txBody>
      </p:sp>
      <p:sp>
        <p:nvSpPr>
          <p:cNvPr id="23" name="Rectángulo 22"/>
          <p:cNvSpPr/>
          <p:nvPr userDrawn="1"/>
        </p:nvSpPr>
        <p:spPr>
          <a:xfrm>
            <a:off x="5459433" y="4823190"/>
            <a:ext cx="191593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ZARAGOZA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Torre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Aragonia</a:t>
            </a:r>
            <a:endParaRPr kumimoji="0" lang="es-ES" sz="123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Avenida Juan Pablo II, 35 Planta 3,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50009 Zaragoza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+34 876 506 160</a:t>
            </a:r>
          </a:p>
        </p:txBody>
      </p:sp>
      <p:sp>
        <p:nvSpPr>
          <p:cNvPr id="25" name="Rectángulo 24"/>
          <p:cNvSpPr/>
          <p:nvPr userDrawn="1"/>
        </p:nvSpPr>
        <p:spPr>
          <a:xfrm>
            <a:off x="5459434" y="5928306"/>
            <a:ext cx="1915932" cy="8968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VALENCIA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C/ de Guillem de Castro, 9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46007 Valencia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+34 961 152 180</a:t>
            </a:r>
          </a:p>
        </p:txBody>
      </p:sp>
      <p:sp>
        <p:nvSpPr>
          <p:cNvPr id="27" name="Rectángulo 26"/>
          <p:cNvSpPr/>
          <p:nvPr userDrawn="1"/>
        </p:nvSpPr>
        <p:spPr>
          <a:xfrm>
            <a:off x="7941530" y="4846371"/>
            <a:ext cx="191593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Edificio Galia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Avda. de Eduardo Dato 69,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5ª planta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41005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+34 955 253 300</a:t>
            </a:r>
          </a:p>
        </p:txBody>
      </p:sp>
      <p:sp>
        <p:nvSpPr>
          <p:cNvPr id="29" name="CuadroTexto 53"/>
          <p:cNvSpPr txBox="1">
            <a:spLocks noChangeArrowheads="1"/>
          </p:cNvSpPr>
          <p:nvPr userDrawn="1"/>
        </p:nvSpPr>
        <p:spPr bwMode="auto">
          <a:xfrm>
            <a:off x="834999" y="5954370"/>
            <a:ext cx="3265766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246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PORTUGAL</a:t>
            </a:r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A3225ACD-3153-4944-A804-E6C25D03B9E2}"/>
              </a:ext>
            </a:extLst>
          </p:cNvPr>
          <p:cNvCxnSpPr/>
          <p:nvPr userDrawn="1"/>
        </p:nvCxnSpPr>
        <p:spPr>
          <a:xfrm>
            <a:off x="1529333" y="6566289"/>
            <a:ext cx="1752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/>
          <p:cNvSpPr/>
          <p:nvPr userDrawn="1"/>
        </p:nvSpPr>
        <p:spPr>
          <a:xfrm>
            <a:off x="7901362" y="5996879"/>
            <a:ext cx="2932873" cy="1086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LAS PALMAS</a:t>
            </a:r>
          </a:p>
          <a:p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LAS Palmas Business Center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Agustín Millares 18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35001 Las Palmas de Gran Canaria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928321651</a:t>
            </a:r>
          </a:p>
        </p:txBody>
      </p:sp>
      <p:sp>
        <p:nvSpPr>
          <p:cNvPr id="39" name="Rectángulo 38"/>
          <p:cNvSpPr/>
          <p:nvPr userDrawn="1"/>
        </p:nvSpPr>
        <p:spPr>
          <a:xfrm>
            <a:off x="1378874" y="6314451"/>
            <a:ext cx="2293229" cy="8968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PORTUGAL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Avenida de </a:t>
            </a:r>
            <a:r>
              <a:rPr kumimoji="0" lang="pt-BR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Libertade</a:t>
            </a: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110,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Lisboa, 1269-046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Teléfono</a:t>
            </a: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: +35 1 213 404 500</a:t>
            </a:r>
            <a:endParaRPr kumimoji="0" lang="es-ES" sz="123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pic>
        <p:nvPicPr>
          <p:cNvPr id="40" name="Picture 5" descr="http://upload.wikimedia.org/wikipedia/commons/3/3f/Skyscrapers_of_Shinjuku_2_7_Desember_2003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14" b="7111"/>
          <a:stretch>
            <a:fillRect/>
          </a:stretch>
        </p:blipFill>
        <p:spPr bwMode="auto">
          <a:xfrm>
            <a:off x="0" y="0"/>
            <a:ext cx="12496800" cy="7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" name="Rectangle 4"/>
          <p:cNvSpPr/>
          <p:nvPr userDrawn="1"/>
        </p:nvSpPr>
        <p:spPr>
          <a:xfrm>
            <a:off x="0" y="-44222"/>
            <a:ext cx="12496800" cy="7532674"/>
          </a:xfrm>
          <a:prstGeom prst="rect">
            <a:avLst/>
          </a:prstGeom>
          <a:solidFill>
            <a:schemeClr val="tx1">
              <a:lumMod val="95000"/>
              <a:lumOff val="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710" tIns="46853" rIns="93710" bIns="46853" anchor="ctr"/>
          <a:lstStyle/>
          <a:p>
            <a:pPr marL="0" marR="0" lvl="0" indent="0" algn="ctr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45" b="0" i="0" u="none" strike="noStrike" kern="0" cap="none" spc="0" normalizeH="0" baseline="0" noProof="0" dirty="0">
              <a:ln>
                <a:noFill/>
              </a:ln>
              <a:solidFill>
                <a:srgbClr val="E4DED8"/>
              </a:solidFill>
              <a:effectLst/>
              <a:uLnTx/>
              <a:uFillTx/>
            </a:endParaRPr>
          </a:p>
        </p:txBody>
      </p:sp>
      <p:sp>
        <p:nvSpPr>
          <p:cNvPr id="42" name="3 CuadroTexto"/>
          <p:cNvSpPr txBox="1">
            <a:spLocks noChangeArrowheads="1"/>
          </p:cNvSpPr>
          <p:nvPr userDrawn="1"/>
        </p:nvSpPr>
        <p:spPr bwMode="auto">
          <a:xfrm>
            <a:off x="9490433" y="7209147"/>
            <a:ext cx="2735303" cy="27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marketing@izertis.com</a:t>
            </a:r>
          </a:p>
        </p:txBody>
      </p:sp>
      <p:sp>
        <p:nvSpPr>
          <p:cNvPr id="43" name="19 Rectángulo"/>
          <p:cNvSpPr>
            <a:spLocks noChangeArrowheads="1"/>
          </p:cNvSpPr>
          <p:nvPr userDrawn="1"/>
        </p:nvSpPr>
        <p:spPr bwMode="auto">
          <a:xfrm>
            <a:off x="347759" y="4953000"/>
            <a:ext cx="2387056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CIUDAD DE MÉXICO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Universidad 1627, Edificio A. Piso 2 Ex Hacienda de Guadalupe Chimalistac, Delegación Álvaro Obregón, C.P 03900 Ciudad de México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(55) 85259 508</a:t>
            </a:r>
          </a:p>
        </p:txBody>
      </p:sp>
      <p:sp>
        <p:nvSpPr>
          <p:cNvPr id="46" name="19 Rectángulo"/>
          <p:cNvSpPr>
            <a:spLocks noChangeArrowheads="1"/>
          </p:cNvSpPr>
          <p:nvPr userDrawn="1"/>
        </p:nvSpPr>
        <p:spPr bwMode="auto">
          <a:xfrm>
            <a:off x="2929956" y="4953000"/>
            <a:ext cx="2293229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CIUDAD DE MÉXICO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Boulevard Miguel de Cervantes Saavedra 169 – Piso 10 Colonia Granada Ciudad de México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CDMX CP: 11520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Tel:+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52 (55) 85259 508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sp>
        <p:nvSpPr>
          <p:cNvPr id="47" name="19 Rectángulo"/>
          <p:cNvSpPr>
            <a:spLocks noChangeArrowheads="1"/>
          </p:cNvSpPr>
          <p:nvPr userDrawn="1"/>
        </p:nvSpPr>
        <p:spPr bwMode="auto">
          <a:xfrm>
            <a:off x="351971" y="6315042"/>
            <a:ext cx="2573928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NUEVO LEÓN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Torre Alestra Avda. Lázaro Cárdenas 2321 Pte. Piso 3, Interior 376 Col. Residencial San Agustín. San Pedro Garza Garcia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C.P. 64260, Nuevo León, México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(81) 4160 5465  Ext:8300</a:t>
            </a:r>
          </a:p>
        </p:txBody>
      </p:sp>
      <p:sp>
        <p:nvSpPr>
          <p:cNvPr id="48" name="19 Rectángulo"/>
          <p:cNvSpPr>
            <a:spLocks noChangeArrowheads="1"/>
          </p:cNvSpPr>
          <p:nvPr userDrawn="1"/>
        </p:nvSpPr>
        <p:spPr bwMode="auto">
          <a:xfrm>
            <a:off x="7958402" y="4929722"/>
            <a:ext cx="2139388" cy="1115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COLOMBIA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93 B19-35/57 Oficina 201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Edificio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Bazal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 II, Bogotá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 </a:t>
            </a:r>
            <a:r>
              <a:rPr kumimoji="0" lang="es-CO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+571 6359186 - 3156123766  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- 3134933866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sp>
        <p:nvSpPr>
          <p:cNvPr id="50" name="2 Rectángulo"/>
          <p:cNvSpPr>
            <a:spLocks noChangeArrowheads="1"/>
          </p:cNvSpPr>
          <p:nvPr userDrawn="1"/>
        </p:nvSpPr>
        <p:spPr bwMode="auto">
          <a:xfrm>
            <a:off x="304800" y="588373"/>
            <a:ext cx="1663037" cy="116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68630" rtl="0" eaLnBrk="0" fontAlgn="base" latinLnBrk="0" hangingPunct="0">
              <a:lnSpc>
                <a:spcPts val="14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GIJÓN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Parque Científico -Tecnológico Zona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Intra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Avda. del Jardín Botánico 1345 - 33203 – Gijón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+34 902 932 400 </a:t>
            </a:r>
          </a:p>
        </p:txBody>
      </p:sp>
      <p:sp>
        <p:nvSpPr>
          <p:cNvPr id="51" name="2 Rectángulo"/>
          <p:cNvSpPr>
            <a:spLocks noChangeArrowheads="1"/>
          </p:cNvSpPr>
          <p:nvPr userDrawn="1"/>
        </p:nvSpPr>
        <p:spPr bwMode="auto">
          <a:xfrm>
            <a:off x="1969504" y="597362"/>
            <a:ext cx="1510463" cy="805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OVIEDO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Villafría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9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33008 – Oviedo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+34 902 932 400</a:t>
            </a:r>
          </a:p>
        </p:txBody>
      </p:sp>
      <p:sp>
        <p:nvSpPr>
          <p:cNvPr id="52" name="18 Rectángulo"/>
          <p:cNvSpPr>
            <a:spLocks noChangeArrowheads="1"/>
          </p:cNvSpPr>
          <p:nvPr userDrawn="1"/>
        </p:nvSpPr>
        <p:spPr bwMode="auto">
          <a:xfrm>
            <a:off x="3486315" y="588373"/>
            <a:ext cx="1577202" cy="992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BILBAO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Ribera</a:t>
            </a: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Axpe</a:t>
            </a: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11 – D1 Oficina 209</a:t>
            </a:r>
            <a:b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48950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Erandio</a:t>
            </a: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-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Bizkaia</a:t>
            </a:r>
            <a:endParaRPr kumimoji="0" lang="pt-BR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+34 902 934 400</a:t>
            </a:r>
          </a:p>
        </p:txBody>
      </p:sp>
      <p:sp>
        <p:nvSpPr>
          <p:cNvPr id="53" name="19 Rectángulo"/>
          <p:cNvSpPr>
            <a:spLocks noChangeArrowheads="1"/>
          </p:cNvSpPr>
          <p:nvPr userDrawn="1"/>
        </p:nvSpPr>
        <p:spPr bwMode="auto">
          <a:xfrm>
            <a:off x="5137140" y="592526"/>
            <a:ext cx="1647794" cy="984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BARCELONA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Carrer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d’Alaba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, 140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6º planta local 2 </a:t>
            </a:r>
            <a:b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08018 Barcelona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+34 932 700 200 </a:t>
            </a:r>
          </a:p>
        </p:txBody>
      </p:sp>
      <p:sp>
        <p:nvSpPr>
          <p:cNvPr id="54" name="18 Rectángulo"/>
          <p:cNvSpPr>
            <a:spLocks noChangeArrowheads="1"/>
          </p:cNvSpPr>
          <p:nvPr userDrawn="1"/>
        </p:nvSpPr>
        <p:spPr bwMode="auto">
          <a:xfrm>
            <a:off x="339774" y="1883773"/>
            <a:ext cx="1654507" cy="116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TARRAGONA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Avda. de la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Cambra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Comerç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42. Edif. CEPID, 2ª planta, desp.2.14-2.15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43204 Reus - Tarragona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+34 902 363 355</a:t>
            </a:r>
          </a:p>
        </p:txBody>
      </p:sp>
      <p:sp>
        <p:nvSpPr>
          <p:cNvPr id="55" name="19 Rectángulo"/>
          <p:cNvSpPr>
            <a:spLocks noChangeArrowheads="1"/>
          </p:cNvSpPr>
          <p:nvPr userDrawn="1"/>
        </p:nvSpPr>
        <p:spPr bwMode="auto">
          <a:xfrm>
            <a:off x="6811625" y="583569"/>
            <a:ext cx="1609562" cy="984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BARCELONA</a:t>
            </a:r>
            <a:endParaRPr kumimoji="0" lang="es-ES" altLang="es-MX" sz="11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Sepúlveda, 143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Sobre Ático, 4ª y 5ª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08011 Barcelona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+34 937 247 477 </a:t>
            </a:r>
          </a:p>
        </p:txBody>
      </p:sp>
      <p:sp>
        <p:nvSpPr>
          <p:cNvPr id="58" name="Rectángulo 57"/>
          <p:cNvSpPr/>
          <p:nvPr userDrawn="1"/>
        </p:nvSpPr>
        <p:spPr>
          <a:xfrm>
            <a:off x="3557788" y="3105279"/>
            <a:ext cx="2309612" cy="1161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SANTIAGO DE COMPOSTELA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Rúa de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Amio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114, Parque Empresarial Costa Vella 15707 Santiago de Compostela A Coruña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+34 902 101 810  - 981 559 090</a:t>
            </a:r>
          </a:p>
        </p:txBody>
      </p:sp>
      <p:sp>
        <p:nvSpPr>
          <p:cNvPr id="59" name="Rectángulo 58"/>
          <p:cNvSpPr/>
          <p:nvPr userDrawn="1"/>
        </p:nvSpPr>
        <p:spPr>
          <a:xfrm>
            <a:off x="6813177" y="1818926"/>
            <a:ext cx="1597761" cy="1161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PALMA DE MALLORCA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Gremi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Sabaters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21 A 07009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Palma de Mallorca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+34 902 270 002</a:t>
            </a:r>
          </a:p>
        </p:txBody>
      </p:sp>
      <p:sp>
        <p:nvSpPr>
          <p:cNvPr id="60" name="Rectángulo 59"/>
          <p:cNvSpPr/>
          <p:nvPr userDrawn="1"/>
        </p:nvSpPr>
        <p:spPr>
          <a:xfrm>
            <a:off x="1881388" y="3098255"/>
            <a:ext cx="1891469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ALICANTE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José Ramón Pomares 10 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03008 Alicante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+34 902 270 002</a:t>
            </a:r>
          </a:p>
        </p:txBody>
      </p:sp>
      <p:sp>
        <p:nvSpPr>
          <p:cNvPr id="61" name="Rectángulo 60"/>
          <p:cNvSpPr/>
          <p:nvPr userDrawn="1"/>
        </p:nvSpPr>
        <p:spPr>
          <a:xfrm>
            <a:off x="3508566" y="1860983"/>
            <a:ext cx="1503804" cy="1161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Avenida de la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Aeronaútica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10, Edificio Helios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41020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+34 902 270 002</a:t>
            </a:r>
          </a:p>
        </p:txBody>
      </p:sp>
      <p:sp>
        <p:nvSpPr>
          <p:cNvPr id="64" name="3 CuadroTexto"/>
          <p:cNvSpPr txBox="1">
            <a:spLocks noChangeArrowheads="1"/>
          </p:cNvSpPr>
          <p:nvPr userDrawn="1"/>
        </p:nvSpPr>
        <p:spPr bwMode="auto">
          <a:xfrm>
            <a:off x="11285497" y="7212316"/>
            <a:ext cx="2735303" cy="27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www.izertis.com</a:t>
            </a:r>
          </a:p>
        </p:txBody>
      </p:sp>
      <p:sp>
        <p:nvSpPr>
          <p:cNvPr id="65" name="Elipse 64"/>
          <p:cNvSpPr/>
          <p:nvPr userDrawn="1"/>
        </p:nvSpPr>
        <p:spPr>
          <a:xfrm>
            <a:off x="9404471" y="7312291"/>
            <a:ext cx="90079" cy="90079"/>
          </a:xfrm>
          <a:prstGeom prst="ellipse">
            <a:avLst/>
          </a:prstGeom>
          <a:solidFill>
            <a:srgbClr val="990033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100"/>
          </a:p>
        </p:txBody>
      </p:sp>
      <p:sp>
        <p:nvSpPr>
          <p:cNvPr id="12" name="Rectángulo redondeado 11"/>
          <p:cNvSpPr/>
          <p:nvPr userDrawn="1"/>
        </p:nvSpPr>
        <p:spPr>
          <a:xfrm>
            <a:off x="-4548" y="-54433"/>
            <a:ext cx="12496799" cy="306305"/>
          </a:xfrm>
          <a:prstGeom prst="roundRect">
            <a:avLst>
              <a:gd name="adj" fmla="val 0"/>
            </a:avLst>
          </a:prstGeom>
          <a:solidFill>
            <a:srgbClr val="99003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7" name="Rectángulo redondeado 66"/>
          <p:cNvSpPr/>
          <p:nvPr userDrawn="1"/>
        </p:nvSpPr>
        <p:spPr>
          <a:xfrm>
            <a:off x="-4548" y="4283701"/>
            <a:ext cx="12496799" cy="306000"/>
          </a:xfrm>
          <a:prstGeom prst="roundRect">
            <a:avLst>
              <a:gd name="adj" fmla="val 0"/>
            </a:avLst>
          </a:prstGeom>
          <a:solidFill>
            <a:srgbClr val="99003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CuadroTexto 55"/>
          <p:cNvSpPr txBox="1">
            <a:spLocks noChangeArrowheads="1"/>
          </p:cNvSpPr>
          <p:nvPr userDrawn="1"/>
        </p:nvSpPr>
        <p:spPr bwMode="auto">
          <a:xfrm>
            <a:off x="3643334" y="-76200"/>
            <a:ext cx="50903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EMEA</a:t>
            </a:r>
          </a:p>
        </p:txBody>
      </p:sp>
      <p:sp>
        <p:nvSpPr>
          <p:cNvPr id="44" name="CuadroTexto 53"/>
          <p:cNvSpPr txBox="1">
            <a:spLocks noChangeArrowheads="1"/>
          </p:cNvSpPr>
          <p:nvPr userDrawn="1"/>
        </p:nvSpPr>
        <p:spPr bwMode="auto">
          <a:xfrm>
            <a:off x="4661754" y="4241165"/>
            <a:ext cx="326576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AMÉRICA</a:t>
            </a:r>
          </a:p>
        </p:txBody>
      </p:sp>
      <p:sp>
        <p:nvSpPr>
          <p:cNvPr id="68" name="Elipse 67"/>
          <p:cNvSpPr/>
          <p:nvPr userDrawn="1"/>
        </p:nvSpPr>
        <p:spPr>
          <a:xfrm>
            <a:off x="11183770" y="7330868"/>
            <a:ext cx="90079" cy="90079"/>
          </a:xfrm>
          <a:prstGeom prst="ellipse">
            <a:avLst/>
          </a:prstGeom>
          <a:solidFill>
            <a:srgbClr val="990033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100"/>
          </a:p>
        </p:txBody>
      </p:sp>
      <p:sp>
        <p:nvSpPr>
          <p:cNvPr id="57" name="Rectángulo 56"/>
          <p:cNvSpPr/>
          <p:nvPr userDrawn="1"/>
        </p:nvSpPr>
        <p:spPr>
          <a:xfrm>
            <a:off x="380409" y="3133566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SANTANDER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</a:t>
            </a: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Manuel Pombo Angulo Nº 4, 6º A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39011 - Santander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Tel. +34 622 374 575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66" name="19 Rectángulo">
            <a:extLst>
              <a:ext uri="{FF2B5EF4-FFF2-40B4-BE49-F238E27FC236}">
                <a16:creationId xmlns:a16="http://schemas.microsoft.com/office/drawing/2014/main" id="{6ADB3E65-CD33-42D9-A596-BB45EE52A4E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980354" y="6314366"/>
            <a:ext cx="1915932" cy="956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COSTA RICA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Centro Corporativo Plaza Roble, Edificio 5.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San José. 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Tel: </a:t>
            </a:r>
            <a:r>
              <a:rPr kumimoji="0" lang="en-U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(506) 2505-5714 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0" name="19 Rectángulo">
            <a:extLst>
              <a:ext uri="{FF2B5EF4-FFF2-40B4-BE49-F238E27FC236}">
                <a16:creationId xmlns:a16="http://schemas.microsoft.com/office/drawing/2014/main" id="{567ED1C9-5B92-41CE-AF48-C10F10CDEB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84657" y="1869081"/>
            <a:ext cx="1609562" cy="1171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MADRID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Basauri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nº 6 (Edif. Duero), planta 2ª, Oficina 2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28023 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Madrid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+34 902 932 408 </a:t>
            </a:r>
          </a:p>
        </p:txBody>
      </p:sp>
      <p:sp>
        <p:nvSpPr>
          <p:cNvPr id="71" name="19 Rectángulo">
            <a:extLst>
              <a:ext uri="{FF2B5EF4-FFF2-40B4-BE49-F238E27FC236}">
                <a16:creationId xmlns:a16="http://schemas.microsoft.com/office/drawing/2014/main" id="{FBE7FDBF-0F5F-4166-8488-B79872FF964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963236" y="6314366"/>
            <a:ext cx="2091967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CANCÚN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Bonanpak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77 – Super Manzana 3 – 77500 Cancún – Quintana Roo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(998) 3660656</a:t>
            </a:r>
            <a:b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72" name="19 Rectángulo">
            <a:extLst>
              <a:ext uri="{FF2B5EF4-FFF2-40B4-BE49-F238E27FC236}">
                <a16:creationId xmlns:a16="http://schemas.microsoft.com/office/drawing/2014/main" id="{50D0215F-0EBD-44CE-9D6D-0792330753F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134600" y="6310221"/>
            <a:ext cx="2380153" cy="787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REP. DOMINICANA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Coral Golf, 4, 1A, Avenida Real Norte , Cocotal Bávaro – Higüey, Altagracia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Tel: +1 (809)3627077</a:t>
            </a: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48FD25A8-F079-4108-AA5C-184E3707A5BA}"/>
              </a:ext>
            </a:extLst>
          </p:cNvPr>
          <p:cNvSpPr/>
          <p:nvPr userDrawn="1"/>
        </p:nvSpPr>
        <p:spPr>
          <a:xfrm>
            <a:off x="5159880" y="1835444"/>
            <a:ext cx="1503804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Edificio Galia.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Eduardo Dato 69, 5ª Planta 41005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+34 955 253 392</a:t>
            </a:r>
          </a:p>
        </p:txBody>
      </p:sp>
      <p:sp>
        <p:nvSpPr>
          <p:cNvPr id="63" name="Rectángulo 62"/>
          <p:cNvSpPr/>
          <p:nvPr userDrawn="1"/>
        </p:nvSpPr>
        <p:spPr>
          <a:xfrm>
            <a:off x="9071910" y="1803128"/>
            <a:ext cx="1700972" cy="1123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AVEIRO</a:t>
            </a:r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Cristóvão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Pinho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Queimado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Lote 8 Loja 224A Mirador Business Center </a:t>
            </a: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3800-012 Aveiro </a:t>
            </a:r>
            <a:r>
              <a:rPr kumimoji="0" lang="pt-BR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</a:t>
            </a: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: +351 234 004 441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56" name="Rectángulo 55"/>
          <p:cNvSpPr/>
          <p:nvPr userDrawn="1"/>
        </p:nvSpPr>
        <p:spPr>
          <a:xfrm>
            <a:off x="9089005" y="563234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LISBOA</a:t>
            </a:r>
            <a:endParaRPr lang="pt-BR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do Mar Vermelho, 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N.º2 3,4 1990-152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Lisboa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Tel. +351 21 842 33 00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65195AB0-C7A0-4A92-9A30-98146C59B93F}"/>
              </a:ext>
            </a:extLst>
          </p:cNvPr>
          <p:cNvSpPr/>
          <p:nvPr userDrawn="1"/>
        </p:nvSpPr>
        <p:spPr>
          <a:xfrm>
            <a:off x="10710048" y="545211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LISBOA</a:t>
            </a:r>
            <a:endParaRPr lang="pt-BR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Frederico George, 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39 – 3A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1600-468 Lisboa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Tel. +351 21 804 85 94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A869E274-02DE-4CC6-B266-FE8B8CCC18FE}"/>
              </a:ext>
            </a:extLst>
          </p:cNvPr>
          <p:cNvSpPr/>
          <p:nvPr userDrawn="1"/>
        </p:nvSpPr>
        <p:spPr>
          <a:xfrm>
            <a:off x="10746732" y="1815240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PORTO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</a:t>
            </a: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D. Manuel II, 51C, Sala 1.4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4050-345 Porto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Tel. +351 22 016 65 73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F7E4EA5A-15A6-4602-AB0F-7844129978B7}"/>
              </a:ext>
            </a:extLst>
          </p:cNvPr>
          <p:cNvCxnSpPr/>
          <p:nvPr userDrawn="1"/>
        </p:nvCxnSpPr>
        <p:spPr>
          <a:xfrm>
            <a:off x="8763000" y="600069"/>
            <a:ext cx="0" cy="351588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CuadroTexto 55">
            <a:extLst>
              <a:ext uri="{FF2B5EF4-FFF2-40B4-BE49-F238E27FC236}">
                <a16:creationId xmlns:a16="http://schemas.microsoft.com/office/drawing/2014/main" id="{750C34D4-2AE5-4662-A4BF-0B486C8B29F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76400" y="228600"/>
            <a:ext cx="509033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600" b="0" i="0" u="sng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ESPAÑA</a:t>
            </a:r>
          </a:p>
        </p:txBody>
      </p:sp>
      <p:sp>
        <p:nvSpPr>
          <p:cNvPr id="76" name="CuadroTexto 55">
            <a:extLst>
              <a:ext uri="{FF2B5EF4-FFF2-40B4-BE49-F238E27FC236}">
                <a16:creationId xmlns:a16="http://schemas.microsoft.com/office/drawing/2014/main" id="{CE4DCA21-9857-4D1F-B652-AFDB1887E35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164879" y="228600"/>
            <a:ext cx="509033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600" b="0" i="0" u="sng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PORTUGAL</a:t>
            </a:r>
          </a:p>
        </p:txBody>
      </p:sp>
      <p:sp>
        <p:nvSpPr>
          <p:cNvPr id="77" name="CuadroTexto 55">
            <a:extLst>
              <a:ext uri="{FF2B5EF4-FFF2-40B4-BE49-F238E27FC236}">
                <a16:creationId xmlns:a16="http://schemas.microsoft.com/office/drawing/2014/main" id="{66797635-E6BD-45D4-B96C-D73E5934CF8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15262" y="4572000"/>
            <a:ext cx="509033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600" b="0" i="0" u="sng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MÉXICO</a:t>
            </a:r>
          </a:p>
        </p:txBody>
      </p:sp>
      <p:sp>
        <p:nvSpPr>
          <p:cNvPr id="78" name="19 Rectángulo">
            <a:extLst>
              <a:ext uri="{FF2B5EF4-FFF2-40B4-BE49-F238E27FC236}">
                <a16:creationId xmlns:a16="http://schemas.microsoft.com/office/drawing/2014/main" id="{4A726AEB-8C0E-40D3-8372-25D0CDFACA5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114076" y="4929722"/>
            <a:ext cx="2139388" cy="912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PERÚ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Ricardo Palma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Nº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341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Oficina 304 Lima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 </a:t>
            </a:r>
            <a:r>
              <a:rPr kumimoji="0" lang="es-CO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+51 012428927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C2AA1A2B-E454-43A5-9194-FED944FD2908}"/>
              </a:ext>
            </a:extLst>
          </p:cNvPr>
          <p:cNvCxnSpPr>
            <a:cxnSpLocks/>
          </p:cNvCxnSpPr>
          <p:nvPr userDrawn="1"/>
        </p:nvCxnSpPr>
        <p:spPr>
          <a:xfrm flipH="1">
            <a:off x="7620000" y="5006625"/>
            <a:ext cx="23692" cy="223137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19 Rectángulo">
            <a:extLst>
              <a:ext uri="{FF2B5EF4-FFF2-40B4-BE49-F238E27FC236}">
                <a16:creationId xmlns:a16="http://schemas.microsoft.com/office/drawing/2014/main" id="{3A0AD17F-47DA-4001-AD17-80F94C4BE7B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213047" y="4946062"/>
            <a:ext cx="2293229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GUADALAJARA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José Guadalupe Zuno No. 2302,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Penthouse Norte Colonia Americana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CP: 44160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Guadalajara (Jalisco)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Tel:+52 (33) 3616 4747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88831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</p:sldLayoutIdLst>
  <p:txStyles>
    <p:titleStyle>
      <a:lvl1pPr algn="l" defTabSz="937260" rtl="0" eaLnBrk="1" latinLnBrk="0" hangingPunct="1">
        <a:lnSpc>
          <a:spcPct val="90000"/>
        </a:lnSpc>
        <a:spcBef>
          <a:spcPct val="0"/>
        </a:spcBef>
        <a:buNone/>
        <a:defRPr sz="45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4315" indent="-234315" algn="l" defTabSz="937260" rtl="0" eaLnBrk="1" latinLnBrk="0" hangingPunct="1">
        <a:lnSpc>
          <a:spcPct val="90000"/>
        </a:lnSpc>
        <a:spcBef>
          <a:spcPts val="1025"/>
        </a:spcBef>
        <a:buFont typeface="Arial" panose="020B0604020202020204" pitchFamily="34" charset="0"/>
        <a:buChar char="•"/>
        <a:defRPr sz="2870" kern="1200">
          <a:solidFill>
            <a:schemeClr val="tx1"/>
          </a:solidFill>
          <a:latin typeface="+mn-lt"/>
          <a:ea typeface="+mn-ea"/>
          <a:cs typeface="+mn-cs"/>
        </a:defRPr>
      </a:lvl1pPr>
      <a:lvl2pPr marL="70294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2pPr>
      <a:lvl3pPr marL="117157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3pPr>
      <a:lvl4pPr marL="164020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4pPr>
      <a:lvl5pPr marL="210883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5pPr>
      <a:lvl6pPr marL="257746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6pPr>
      <a:lvl7pPr marL="304609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7pPr>
      <a:lvl8pPr marL="351472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8pPr>
      <a:lvl9pPr marL="398335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1pPr>
      <a:lvl2pPr marL="46863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2pPr>
      <a:lvl3pPr marL="93726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3pPr>
      <a:lvl4pPr marL="140589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4pPr>
      <a:lvl5pPr marL="187452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5pPr>
      <a:lvl6pPr marL="234315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6pPr>
      <a:lvl7pPr marL="281178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7pPr>
      <a:lvl8pPr marL="328041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8pPr>
      <a:lvl9pPr marL="374904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19 Rectángulo"/>
          <p:cNvSpPr>
            <a:spLocks noChangeArrowheads="1"/>
          </p:cNvSpPr>
          <p:nvPr userDrawn="1"/>
        </p:nvSpPr>
        <p:spPr bwMode="auto">
          <a:xfrm>
            <a:off x="7950686" y="5006625"/>
            <a:ext cx="1621108" cy="956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PERÚ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Ricardo Palma Nº 341 Oficina 304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Lima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PE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+ 51 012428927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pic>
        <p:nvPicPr>
          <p:cNvPr id="8" name="Picture 5" descr="http://upload.wikimedia.org/wikipedia/commons/3/3f/Skyscrapers_of_Shinjuku_2_7_Desember_2003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14" b="7111"/>
          <a:stretch>
            <a:fillRect/>
          </a:stretch>
        </p:blipFill>
        <p:spPr bwMode="auto">
          <a:xfrm>
            <a:off x="0" y="0"/>
            <a:ext cx="12496800" cy="7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4"/>
          <p:cNvSpPr/>
          <p:nvPr userDrawn="1"/>
        </p:nvSpPr>
        <p:spPr>
          <a:xfrm>
            <a:off x="0" y="0"/>
            <a:ext cx="12496800" cy="7467600"/>
          </a:xfrm>
          <a:prstGeom prst="rect">
            <a:avLst/>
          </a:prstGeom>
          <a:solidFill>
            <a:schemeClr val="tx1">
              <a:lumMod val="95000"/>
              <a:lumOff val="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710" tIns="46853" rIns="93710" bIns="46853" anchor="ctr"/>
          <a:lstStyle/>
          <a:p>
            <a:pPr marL="0" marR="0" lvl="0" indent="0" algn="ctr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45" b="0" i="0" u="none" strike="noStrike" kern="0" cap="none" spc="0" normalizeH="0" baseline="0" noProof="0" dirty="0">
              <a:ln>
                <a:noFill/>
              </a:ln>
              <a:solidFill>
                <a:srgbClr val="E4DED8"/>
              </a:solidFill>
              <a:effectLst/>
              <a:uLnTx/>
              <a:uFillTx/>
            </a:endParaRPr>
          </a:p>
        </p:txBody>
      </p:sp>
      <p:sp>
        <p:nvSpPr>
          <p:cNvPr id="10" name="3 CuadroTexto"/>
          <p:cNvSpPr txBox="1">
            <a:spLocks noChangeArrowheads="1"/>
          </p:cNvSpPr>
          <p:nvPr userDrawn="1"/>
        </p:nvSpPr>
        <p:spPr bwMode="auto">
          <a:xfrm>
            <a:off x="9887273" y="6808984"/>
            <a:ext cx="2735303" cy="37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84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marketing@izertis.com</a:t>
            </a:r>
          </a:p>
        </p:txBody>
      </p:sp>
      <p:sp>
        <p:nvSpPr>
          <p:cNvPr id="14" name="CuadroTexto 53"/>
          <p:cNvSpPr txBox="1">
            <a:spLocks noChangeArrowheads="1"/>
          </p:cNvSpPr>
          <p:nvPr userDrawn="1"/>
        </p:nvSpPr>
        <p:spPr bwMode="auto">
          <a:xfrm>
            <a:off x="860218" y="433971"/>
            <a:ext cx="3265766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246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AMÉRICA</a:t>
            </a:r>
          </a:p>
        </p:txBody>
      </p:sp>
      <p:cxnSp>
        <p:nvCxnSpPr>
          <p:cNvPr id="15" name="Conector recto 14"/>
          <p:cNvCxnSpPr/>
          <p:nvPr userDrawn="1"/>
        </p:nvCxnSpPr>
        <p:spPr>
          <a:xfrm>
            <a:off x="4982458" y="527972"/>
            <a:ext cx="0" cy="618151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uadroTexto 55"/>
          <p:cNvSpPr txBox="1">
            <a:spLocks noChangeArrowheads="1"/>
          </p:cNvSpPr>
          <p:nvPr userDrawn="1"/>
        </p:nvSpPr>
        <p:spPr bwMode="auto">
          <a:xfrm>
            <a:off x="7346187" y="480314"/>
            <a:ext cx="2678351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246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ESPAÑA</a:t>
            </a:r>
          </a:p>
        </p:txBody>
      </p:sp>
      <p:sp>
        <p:nvSpPr>
          <p:cNvPr id="21" name="19 Rectángulo"/>
          <p:cNvSpPr>
            <a:spLocks noChangeArrowheads="1"/>
          </p:cNvSpPr>
          <p:nvPr userDrawn="1"/>
        </p:nvSpPr>
        <p:spPr bwMode="auto">
          <a:xfrm>
            <a:off x="339532" y="3145272"/>
            <a:ext cx="2097445" cy="203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MONTERREY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Torre Alestra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Av. Lázaro Cárdenas 2321 </a:t>
            </a:r>
            <a:r>
              <a:rPr kumimoji="0" lang="es-ES" altLang="es-MX" sz="123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Pte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Piso 3, Interior 376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Col. Residencial San Agustín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San Pedro Garza Garcia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C.P. 64260,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Nuevo León, México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(81) 4160 5465  Ext:8300</a:t>
            </a:r>
          </a:p>
        </p:txBody>
      </p:sp>
      <p:sp>
        <p:nvSpPr>
          <p:cNvPr id="22" name="19 Rectángulo"/>
          <p:cNvSpPr>
            <a:spLocks noChangeArrowheads="1"/>
          </p:cNvSpPr>
          <p:nvPr userDrawn="1"/>
        </p:nvSpPr>
        <p:spPr bwMode="auto">
          <a:xfrm>
            <a:off x="2569991" y="3147431"/>
            <a:ext cx="2261791" cy="1741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COLOMBIA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Calle 93 B19-35/57 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Oficina 201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Edificio </a:t>
            </a:r>
            <a:r>
              <a:rPr kumimoji="0" lang="es-ES" altLang="es-MX" sz="123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Bazal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 II,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Bogotá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 </a:t>
            </a:r>
            <a:r>
              <a:rPr kumimoji="0" lang="es-CO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+571 6359186 - 3156123766  - 3134933866</a:t>
            </a:r>
            <a:endParaRPr kumimoji="0" lang="es-ES" altLang="es-MX" sz="123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sp>
        <p:nvSpPr>
          <p:cNvPr id="24" name="19 Rectángulo"/>
          <p:cNvSpPr>
            <a:spLocks noChangeArrowheads="1"/>
          </p:cNvSpPr>
          <p:nvPr userDrawn="1"/>
        </p:nvSpPr>
        <p:spPr bwMode="auto">
          <a:xfrm>
            <a:off x="2575756" y="5343690"/>
            <a:ext cx="2248773" cy="108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PERÚ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Av. Ricardo Palma Nº 341 Oficina 304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Lima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PE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+ 51 012428927</a:t>
            </a:r>
            <a:endParaRPr kumimoji="0" lang="es-ES" altLang="es-MX" sz="123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28" name="2 Rectángulo"/>
          <p:cNvSpPr>
            <a:spLocks noChangeArrowheads="1"/>
          </p:cNvSpPr>
          <p:nvPr userDrawn="1"/>
        </p:nvSpPr>
        <p:spPr bwMode="auto">
          <a:xfrm>
            <a:off x="8080383" y="1746084"/>
            <a:ext cx="2462190" cy="992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ASTURIAS (Oviedo)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Calle </a:t>
            </a:r>
            <a:r>
              <a:rPr kumimoji="0" lang="es-ES" altLang="es-MX" sz="123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Villafría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9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33008 – Oviedo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+34 944 106 366</a:t>
            </a:r>
          </a:p>
        </p:txBody>
      </p:sp>
      <p:sp>
        <p:nvSpPr>
          <p:cNvPr id="32" name="19 Rectángulo"/>
          <p:cNvSpPr>
            <a:spLocks noChangeArrowheads="1"/>
          </p:cNvSpPr>
          <p:nvPr userDrawn="1"/>
        </p:nvSpPr>
        <p:spPr bwMode="auto">
          <a:xfrm>
            <a:off x="10169128" y="1766276"/>
            <a:ext cx="2099072" cy="1171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538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CATALUÑA (Barcelona)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C/ Can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Picanyol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, 43-45, 2º-2ª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</a:b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08173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Sant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Cugat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 del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Vallès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Barcelona</a:t>
            </a:r>
            <a:endParaRPr kumimoji="0" lang="es-ES" altLang="es-MX" sz="123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+34 902 363 355 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A3225ACD-3153-4944-A804-E6C25D03B9E2}"/>
              </a:ext>
            </a:extLst>
          </p:cNvPr>
          <p:cNvCxnSpPr/>
          <p:nvPr userDrawn="1"/>
        </p:nvCxnSpPr>
        <p:spPr>
          <a:xfrm>
            <a:off x="1630752" y="1066800"/>
            <a:ext cx="1752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/>
          <p:cNvSpPr/>
          <p:nvPr userDrawn="1"/>
        </p:nvSpPr>
        <p:spPr>
          <a:xfrm>
            <a:off x="10049071" y="5144056"/>
            <a:ext cx="2482230" cy="990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GALICIA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Polígono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Pocomaco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- Quinta avenida, parcela D-4 portal 5.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15190 A Coruña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</a:t>
            </a:r>
          </a:p>
        </p:txBody>
      </p:sp>
      <p:sp>
        <p:nvSpPr>
          <p:cNvPr id="23" name="Rectángulo 22"/>
          <p:cNvSpPr/>
          <p:nvPr userDrawn="1"/>
        </p:nvSpPr>
        <p:spPr>
          <a:xfrm>
            <a:off x="5459433" y="4823190"/>
            <a:ext cx="191593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ZARAGOZA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Torre </a:t>
            </a:r>
            <a:r>
              <a:rPr kumimoji="0" lang="es-ES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Aragonia</a:t>
            </a:r>
            <a:endParaRPr kumimoji="0" lang="es-ES" sz="123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Avenida Juan Pablo II, 35 Planta 3,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50009 Zaragoza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+34 876 506 160</a:t>
            </a:r>
          </a:p>
        </p:txBody>
      </p:sp>
      <p:sp>
        <p:nvSpPr>
          <p:cNvPr id="25" name="Rectángulo 24"/>
          <p:cNvSpPr/>
          <p:nvPr userDrawn="1"/>
        </p:nvSpPr>
        <p:spPr>
          <a:xfrm>
            <a:off x="5459434" y="5928306"/>
            <a:ext cx="1915932" cy="8968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VALENCIA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C/ de Guillem de Castro, 9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46007 Valencia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+34 961 152 180</a:t>
            </a:r>
          </a:p>
        </p:txBody>
      </p:sp>
      <p:sp>
        <p:nvSpPr>
          <p:cNvPr id="27" name="Rectángulo 26"/>
          <p:cNvSpPr/>
          <p:nvPr userDrawn="1"/>
        </p:nvSpPr>
        <p:spPr>
          <a:xfrm>
            <a:off x="7941530" y="4846371"/>
            <a:ext cx="191593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Edificio Galia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Avda. de Eduardo Dato 69,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5ª planta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41005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+34 955 253 300</a:t>
            </a:r>
          </a:p>
        </p:txBody>
      </p:sp>
      <p:sp>
        <p:nvSpPr>
          <p:cNvPr id="29" name="CuadroTexto 53"/>
          <p:cNvSpPr txBox="1">
            <a:spLocks noChangeArrowheads="1"/>
          </p:cNvSpPr>
          <p:nvPr userDrawn="1"/>
        </p:nvSpPr>
        <p:spPr bwMode="auto">
          <a:xfrm>
            <a:off x="834999" y="5954370"/>
            <a:ext cx="3265766" cy="47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246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PORTUGAL</a:t>
            </a:r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A3225ACD-3153-4944-A804-E6C25D03B9E2}"/>
              </a:ext>
            </a:extLst>
          </p:cNvPr>
          <p:cNvCxnSpPr/>
          <p:nvPr userDrawn="1"/>
        </p:nvCxnSpPr>
        <p:spPr>
          <a:xfrm>
            <a:off x="1529333" y="6566289"/>
            <a:ext cx="1752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/>
          <p:cNvSpPr/>
          <p:nvPr userDrawn="1"/>
        </p:nvSpPr>
        <p:spPr>
          <a:xfrm>
            <a:off x="7901362" y="5996879"/>
            <a:ext cx="2932873" cy="1086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LAS PALMAS</a:t>
            </a:r>
          </a:p>
          <a:p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LAS Palmas Business Center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Agustín Millares 18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35001 Las Palmas de Gran Canaria</a:t>
            </a:r>
            <a:b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altLang="es-MX" sz="123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928321651</a:t>
            </a:r>
          </a:p>
        </p:txBody>
      </p:sp>
      <p:sp>
        <p:nvSpPr>
          <p:cNvPr id="39" name="Rectángulo 38"/>
          <p:cNvSpPr/>
          <p:nvPr userDrawn="1"/>
        </p:nvSpPr>
        <p:spPr>
          <a:xfrm>
            <a:off x="1378874" y="6314451"/>
            <a:ext cx="2293229" cy="8968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538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PORTUGAL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Avenida de </a:t>
            </a:r>
            <a:r>
              <a:rPr kumimoji="0" lang="pt-BR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Libertade</a:t>
            </a: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110,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Lisboa, 1269-046</a:t>
            </a:r>
          </a:p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3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Teléfono</a:t>
            </a:r>
            <a:r>
              <a:rPr kumimoji="0" lang="pt-BR" sz="123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: +35 1 213 404 500</a:t>
            </a:r>
            <a:endParaRPr kumimoji="0" lang="es-ES" sz="123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pic>
        <p:nvPicPr>
          <p:cNvPr id="40" name="Picture 5" descr="http://upload.wikimedia.org/wikipedia/commons/3/3f/Skyscrapers_of_Shinjuku_2_7_Desember_2003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14" b="7111"/>
          <a:stretch>
            <a:fillRect/>
          </a:stretch>
        </p:blipFill>
        <p:spPr bwMode="auto">
          <a:xfrm>
            <a:off x="0" y="0"/>
            <a:ext cx="12496800" cy="7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" name="Rectangle 4"/>
          <p:cNvSpPr/>
          <p:nvPr userDrawn="1"/>
        </p:nvSpPr>
        <p:spPr>
          <a:xfrm>
            <a:off x="0" y="-44222"/>
            <a:ext cx="12496800" cy="7532674"/>
          </a:xfrm>
          <a:prstGeom prst="rect">
            <a:avLst/>
          </a:prstGeom>
          <a:solidFill>
            <a:schemeClr val="tx1">
              <a:lumMod val="95000"/>
              <a:lumOff val="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3710" tIns="46853" rIns="93710" bIns="46853" anchor="ctr"/>
          <a:lstStyle/>
          <a:p>
            <a:pPr marL="0" marR="0" lvl="0" indent="0" algn="ctr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45" b="0" i="0" u="none" strike="noStrike" kern="0" cap="none" spc="0" normalizeH="0" baseline="0" noProof="0" dirty="0">
              <a:ln>
                <a:noFill/>
              </a:ln>
              <a:solidFill>
                <a:srgbClr val="E4DED8"/>
              </a:solidFill>
              <a:effectLst/>
              <a:uLnTx/>
              <a:uFillTx/>
            </a:endParaRPr>
          </a:p>
        </p:txBody>
      </p:sp>
      <p:sp>
        <p:nvSpPr>
          <p:cNvPr id="42" name="3 CuadroTexto"/>
          <p:cNvSpPr txBox="1">
            <a:spLocks noChangeArrowheads="1"/>
          </p:cNvSpPr>
          <p:nvPr userDrawn="1"/>
        </p:nvSpPr>
        <p:spPr bwMode="auto">
          <a:xfrm>
            <a:off x="9490433" y="7209147"/>
            <a:ext cx="2735303" cy="27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marketing@izertis.com</a:t>
            </a:r>
          </a:p>
        </p:txBody>
      </p:sp>
      <p:sp>
        <p:nvSpPr>
          <p:cNvPr id="43" name="19 Rectángulo"/>
          <p:cNvSpPr>
            <a:spLocks noChangeArrowheads="1"/>
          </p:cNvSpPr>
          <p:nvPr userDrawn="1"/>
        </p:nvSpPr>
        <p:spPr bwMode="auto">
          <a:xfrm>
            <a:off x="347759" y="4953000"/>
            <a:ext cx="2387056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CIUDAD DE MÉXICO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Universidad 1627, Edificio A. Piso 2 Ex Hacienda de Guadalupe Chimalistac, Delegación Álvaro Obregón, C.P 03900 Ciudad de México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(55) 85259 508</a:t>
            </a:r>
          </a:p>
        </p:txBody>
      </p:sp>
      <p:sp>
        <p:nvSpPr>
          <p:cNvPr id="46" name="19 Rectángulo"/>
          <p:cNvSpPr>
            <a:spLocks noChangeArrowheads="1"/>
          </p:cNvSpPr>
          <p:nvPr userDrawn="1"/>
        </p:nvSpPr>
        <p:spPr bwMode="auto">
          <a:xfrm>
            <a:off x="2929956" y="4953000"/>
            <a:ext cx="2293229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CIUDAD DE MÉXICO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Boulevard Miguel de Cervantes Saavedra 169 – Piso 10 Colonia Granada Ciudad de México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CDMX CP: 11520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Tel:+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52 (55) 85259 508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sp>
        <p:nvSpPr>
          <p:cNvPr id="47" name="19 Rectángulo"/>
          <p:cNvSpPr>
            <a:spLocks noChangeArrowheads="1"/>
          </p:cNvSpPr>
          <p:nvPr userDrawn="1"/>
        </p:nvSpPr>
        <p:spPr bwMode="auto">
          <a:xfrm>
            <a:off x="351971" y="6315042"/>
            <a:ext cx="2573928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NUEVO LEÓN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Torre Alestra Avda. Lázaro Cárdenas 2321 Pte. Piso 3, Interior 376 Col. Residencial San Agustín. San Pedro Garza Garcia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C.P. 64260, Nuevo León, México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(81) 4160 5465  Ext:8300</a:t>
            </a:r>
          </a:p>
        </p:txBody>
      </p:sp>
      <p:sp>
        <p:nvSpPr>
          <p:cNvPr id="48" name="19 Rectángulo"/>
          <p:cNvSpPr>
            <a:spLocks noChangeArrowheads="1"/>
          </p:cNvSpPr>
          <p:nvPr userDrawn="1"/>
        </p:nvSpPr>
        <p:spPr bwMode="auto">
          <a:xfrm>
            <a:off x="7958402" y="4929722"/>
            <a:ext cx="2139388" cy="1115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COLOMBIA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93 B19-35/57 Oficina 201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Edificio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Bazal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 II, Bogotá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 </a:t>
            </a:r>
            <a:r>
              <a:rPr kumimoji="0" lang="es-CO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+571 6359186 - 3156123766  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- 3134933866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sp>
        <p:nvSpPr>
          <p:cNvPr id="50" name="2 Rectángulo"/>
          <p:cNvSpPr>
            <a:spLocks noChangeArrowheads="1"/>
          </p:cNvSpPr>
          <p:nvPr userDrawn="1"/>
        </p:nvSpPr>
        <p:spPr bwMode="auto">
          <a:xfrm>
            <a:off x="304800" y="588373"/>
            <a:ext cx="1663037" cy="116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68630" rtl="0" eaLnBrk="0" fontAlgn="base" latinLnBrk="0" hangingPunct="0">
              <a:lnSpc>
                <a:spcPts val="14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GIJÓN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Parque Científico -Tecnológico Zona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Intra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Avda. del Jardín Botánico 1345 - 33203 – Gijón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+34 902 932 400 </a:t>
            </a:r>
          </a:p>
        </p:txBody>
      </p:sp>
      <p:sp>
        <p:nvSpPr>
          <p:cNvPr id="51" name="2 Rectángulo"/>
          <p:cNvSpPr>
            <a:spLocks noChangeArrowheads="1"/>
          </p:cNvSpPr>
          <p:nvPr userDrawn="1"/>
        </p:nvSpPr>
        <p:spPr bwMode="auto">
          <a:xfrm>
            <a:off x="1969504" y="597362"/>
            <a:ext cx="1510463" cy="805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OVIEDO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Villafría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9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33008 – Oviedo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+34 902 932 400</a:t>
            </a:r>
          </a:p>
        </p:txBody>
      </p:sp>
      <p:sp>
        <p:nvSpPr>
          <p:cNvPr id="52" name="18 Rectángulo"/>
          <p:cNvSpPr>
            <a:spLocks noChangeArrowheads="1"/>
          </p:cNvSpPr>
          <p:nvPr userDrawn="1"/>
        </p:nvSpPr>
        <p:spPr bwMode="auto">
          <a:xfrm>
            <a:off x="3486315" y="588373"/>
            <a:ext cx="1577202" cy="992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BILBAO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Ribera</a:t>
            </a: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Axpe</a:t>
            </a: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11 – D1 Oficina 209</a:t>
            </a:r>
            <a:b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48950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Erandio</a:t>
            </a:r>
            <a:r>
              <a:rPr kumimoji="0" lang="pt-BR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- </a:t>
            </a:r>
            <a:r>
              <a:rPr kumimoji="0" lang="pt-BR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Bizkaia</a:t>
            </a:r>
            <a:endParaRPr kumimoji="0" lang="pt-BR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+34 902 934 400</a:t>
            </a:r>
          </a:p>
        </p:txBody>
      </p:sp>
      <p:sp>
        <p:nvSpPr>
          <p:cNvPr id="53" name="19 Rectángulo"/>
          <p:cNvSpPr>
            <a:spLocks noChangeArrowheads="1"/>
          </p:cNvSpPr>
          <p:nvPr userDrawn="1"/>
        </p:nvSpPr>
        <p:spPr bwMode="auto">
          <a:xfrm>
            <a:off x="5137140" y="592526"/>
            <a:ext cx="1647794" cy="984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BARCELONA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Carrer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d’Alaba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, 140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6º planta local 2 </a:t>
            </a:r>
            <a:b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08018 Barcelona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+34 932 700 200 </a:t>
            </a:r>
          </a:p>
        </p:txBody>
      </p:sp>
      <p:sp>
        <p:nvSpPr>
          <p:cNvPr id="54" name="18 Rectángulo"/>
          <p:cNvSpPr>
            <a:spLocks noChangeArrowheads="1"/>
          </p:cNvSpPr>
          <p:nvPr userDrawn="1"/>
        </p:nvSpPr>
        <p:spPr bwMode="auto">
          <a:xfrm>
            <a:off x="339774" y="1883773"/>
            <a:ext cx="1654507" cy="116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TARRAGONA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Avda. de la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Cambra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Comerç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42. Edif. CEPID, 2ª planta, desp.2.14-2.15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43204 Reus - Tarragona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+34 902 363 355</a:t>
            </a:r>
          </a:p>
        </p:txBody>
      </p:sp>
      <p:sp>
        <p:nvSpPr>
          <p:cNvPr id="55" name="19 Rectángulo"/>
          <p:cNvSpPr>
            <a:spLocks noChangeArrowheads="1"/>
          </p:cNvSpPr>
          <p:nvPr userDrawn="1"/>
        </p:nvSpPr>
        <p:spPr bwMode="auto">
          <a:xfrm>
            <a:off x="6811625" y="583569"/>
            <a:ext cx="1609562" cy="984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BARCELONA</a:t>
            </a:r>
            <a:endParaRPr kumimoji="0" lang="es-ES" altLang="es-MX" sz="11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Sepúlveda, 143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Sobre Ático, 4ª y 5ª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08011 Barcelona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+34 937 247 477 </a:t>
            </a:r>
          </a:p>
        </p:txBody>
      </p:sp>
      <p:sp>
        <p:nvSpPr>
          <p:cNvPr id="58" name="Rectángulo 57"/>
          <p:cNvSpPr/>
          <p:nvPr userDrawn="1"/>
        </p:nvSpPr>
        <p:spPr>
          <a:xfrm>
            <a:off x="3505200" y="3105279"/>
            <a:ext cx="2309612" cy="1161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SANTIAGO DE COMPOSTELA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Rúa de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Amio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114, Parque Empresarial Costa Vella 15707 Santiago de Compostela A Coruña 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+34 902 101 810  - 981 559 090</a:t>
            </a:r>
          </a:p>
        </p:txBody>
      </p:sp>
      <p:sp>
        <p:nvSpPr>
          <p:cNvPr id="59" name="Rectángulo 58"/>
          <p:cNvSpPr/>
          <p:nvPr userDrawn="1"/>
        </p:nvSpPr>
        <p:spPr>
          <a:xfrm>
            <a:off x="6813177" y="1818926"/>
            <a:ext cx="1597761" cy="1161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PALMA DE MALLORCA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Gremi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Sabaters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, 21 A 07009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Palma de Mallorca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+34 902 270 002</a:t>
            </a:r>
          </a:p>
        </p:txBody>
      </p:sp>
      <p:sp>
        <p:nvSpPr>
          <p:cNvPr id="60" name="Rectángulo 59"/>
          <p:cNvSpPr/>
          <p:nvPr userDrawn="1"/>
        </p:nvSpPr>
        <p:spPr>
          <a:xfrm>
            <a:off x="1994732" y="3098255"/>
            <a:ext cx="14372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ALICANTE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 José Ramón Pomares 10 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03008 Alicante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+34 902 270 002</a:t>
            </a:r>
          </a:p>
        </p:txBody>
      </p:sp>
      <p:sp>
        <p:nvSpPr>
          <p:cNvPr id="61" name="Rectángulo 60"/>
          <p:cNvSpPr/>
          <p:nvPr userDrawn="1"/>
        </p:nvSpPr>
        <p:spPr>
          <a:xfrm>
            <a:off x="3508566" y="1860983"/>
            <a:ext cx="1503804" cy="1161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Avenida de la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Aeronaútica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10, Edificio Helios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41020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+34 902 270 002</a:t>
            </a:r>
          </a:p>
        </p:txBody>
      </p:sp>
      <p:sp>
        <p:nvSpPr>
          <p:cNvPr id="64" name="3 CuadroTexto"/>
          <p:cNvSpPr txBox="1">
            <a:spLocks noChangeArrowheads="1"/>
          </p:cNvSpPr>
          <p:nvPr userDrawn="1"/>
        </p:nvSpPr>
        <p:spPr bwMode="auto">
          <a:xfrm>
            <a:off x="11285497" y="7212316"/>
            <a:ext cx="2735303" cy="27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www.izertis.com</a:t>
            </a:r>
          </a:p>
        </p:txBody>
      </p:sp>
      <p:sp>
        <p:nvSpPr>
          <p:cNvPr id="65" name="Elipse 64"/>
          <p:cNvSpPr/>
          <p:nvPr userDrawn="1"/>
        </p:nvSpPr>
        <p:spPr>
          <a:xfrm>
            <a:off x="9404471" y="7312291"/>
            <a:ext cx="90079" cy="90079"/>
          </a:xfrm>
          <a:prstGeom prst="ellipse">
            <a:avLst/>
          </a:prstGeom>
          <a:solidFill>
            <a:srgbClr val="990033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100"/>
          </a:p>
        </p:txBody>
      </p:sp>
      <p:sp>
        <p:nvSpPr>
          <p:cNvPr id="12" name="Rectángulo redondeado 11"/>
          <p:cNvSpPr/>
          <p:nvPr userDrawn="1"/>
        </p:nvSpPr>
        <p:spPr>
          <a:xfrm>
            <a:off x="-4548" y="-54433"/>
            <a:ext cx="12496799" cy="306305"/>
          </a:xfrm>
          <a:prstGeom prst="roundRect">
            <a:avLst>
              <a:gd name="adj" fmla="val 0"/>
            </a:avLst>
          </a:prstGeom>
          <a:solidFill>
            <a:srgbClr val="99003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7" name="Rectángulo redondeado 66"/>
          <p:cNvSpPr/>
          <p:nvPr userDrawn="1"/>
        </p:nvSpPr>
        <p:spPr>
          <a:xfrm>
            <a:off x="-4548" y="4283701"/>
            <a:ext cx="12496799" cy="306000"/>
          </a:xfrm>
          <a:prstGeom prst="roundRect">
            <a:avLst>
              <a:gd name="adj" fmla="val 0"/>
            </a:avLst>
          </a:prstGeom>
          <a:solidFill>
            <a:srgbClr val="99003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CuadroTexto 55"/>
          <p:cNvSpPr txBox="1">
            <a:spLocks noChangeArrowheads="1"/>
          </p:cNvSpPr>
          <p:nvPr userDrawn="1"/>
        </p:nvSpPr>
        <p:spPr bwMode="auto">
          <a:xfrm>
            <a:off x="3643334" y="-76200"/>
            <a:ext cx="50903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EMEA</a:t>
            </a:r>
          </a:p>
        </p:txBody>
      </p:sp>
      <p:sp>
        <p:nvSpPr>
          <p:cNvPr id="44" name="CuadroTexto 53"/>
          <p:cNvSpPr txBox="1">
            <a:spLocks noChangeArrowheads="1"/>
          </p:cNvSpPr>
          <p:nvPr userDrawn="1"/>
        </p:nvSpPr>
        <p:spPr bwMode="auto">
          <a:xfrm>
            <a:off x="4661754" y="4241165"/>
            <a:ext cx="326576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IZERTIS AMÉRICA</a:t>
            </a:r>
          </a:p>
        </p:txBody>
      </p:sp>
      <p:sp>
        <p:nvSpPr>
          <p:cNvPr id="68" name="Elipse 67"/>
          <p:cNvSpPr/>
          <p:nvPr userDrawn="1"/>
        </p:nvSpPr>
        <p:spPr>
          <a:xfrm>
            <a:off x="11183770" y="7330868"/>
            <a:ext cx="90079" cy="90079"/>
          </a:xfrm>
          <a:prstGeom prst="ellipse">
            <a:avLst/>
          </a:prstGeom>
          <a:solidFill>
            <a:srgbClr val="990033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100"/>
          </a:p>
        </p:txBody>
      </p:sp>
      <p:sp>
        <p:nvSpPr>
          <p:cNvPr id="57" name="Rectángulo 56"/>
          <p:cNvSpPr/>
          <p:nvPr userDrawn="1"/>
        </p:nvSpPr>
        <p:spPr>
          <a:xfrm>
            <a:off x="380409" y="3133566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SANTANDER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C/</a:t>
            </a: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Manuel Pombo Angulo Nº 4, 6º A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39011 - Santander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Tel. +34 622 374 575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70" name="19 Rectángulo">
            <a:extLst>
              <a:ext uri="{FF2B5EF4-FFF2-40B4-BE49-F238E27FC236}">
                <a16:creationId xmlns:a16="http://schemas.microsoft.com/office/drawing/2014/main" id="{567ED1C9-5B92-41CE-AF48-C10F10CDEB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84657" y="1869081"/>
            <a:ext cx="1609562" cy="1171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MADRID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Basauri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nº 6 (Edif. Duero), planta 2ª, Oficina 2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28023 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Madrid</a:t>
            </a:r>
          </a:p>
          <a:p>
            <a:pPr marL="0" marR="0" lvl="0" indent="0" defTabSz="93726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+34 902 932 408 </a:t>
            </a:r>
          </a:p>
        </p:txBody>
      </p:sp>
      <p:sp>
        <p:nvSpPr>
          <p:cNvPr id="71" name="19 Rectángulo">
            <a:extLst>
              <a:ext uri="{FF2B5EF4-FFF2-40B4-BE49-F238E27FC236}">
                <a16:creationId xmlns:a16="http://schemas.microsoft.com/office/drawing/2014/main" id="{FBE7FDBF-0F5F-4166-8488-B79872FF964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963236" y="6314366"/>
            <a:ext cx="2091967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CANCÚN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Bonanpak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77 – Super Manzana 3 – 77500 Cancún – Quintana Roo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+52 (998) 3660656</a:t>
            </a:r>
            <a:b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72" name="19 Rectángulo">
            <a:extLst>
              <a:ext uri="{FF2B5EF4-FFF2-40B4-BE49-F238E27FC236}">
                <a16:creationId xmlns:a16="http://schemas.microsoft.com/office/drawing/2014/main" id="{50D0215F-0EBD-44CE-9D6D-0792330753F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958402" y="6223249"/>
            <a:ext cx="2380153" cy="787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REP. DOMINICANA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Coral Golf, 4, 1A, Avenida Real Norte , Cocotal Bávaro – Higüey, Altagracia</a:t>
            </a:r>
          </a:p>
          <a:p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t>Tel: +1 (809)3627077</a:t>
            </a: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48FD25A8-F079-4108-AA5C-184E3707A5BA}"/>
              </a:ext>
            </a:extLst>
          </p:cNvPr>
          <p:cNvSpPr/>
          <p:nvPr userDrawn="1"/>
        </p:nvSpPr>
        <p:spPr>
          <a:xfrm>
            <a:off x="5159880" y="1835444"/>
            <a:ext cx="1503804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Edificio Galia.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Avda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de Eduardo Dato 69, 5ª Planta 41005 Sevilla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Tel: 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+34 955 253 392</a:t>
            </a:r>
          </a:p>
        </p:txBody>
      </p:sp>
      <p:sp>
        <p:nvSpPr>
          <p:cNvPr id="63" name="Rectángulo 62"/>
          <p:cNvSpPr/>
          <p:nvPr userDrawn="1"/>
        </p:nvSpPr>
        <p:spPr>
          <a:xfrm>
            <a:off x="9071910" y="1803128"/>
            <a:ext cx="1700972" cy="1123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AVEIRO</a:t>
            </a:r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Cristóvão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Pinho </a:t>
            </a:r>
            <a:r>
              <a:rPr kumimoji="0" lang="es-ES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Queimado</a:t>
            </a: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Lote 8 Loja 224A Mirador Business Center </a:t>
            </a: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3800-012 Aveiro </a:t>
            </a:r>
            <a:r>
              <a:rPr kumimoji="0" lang="pt-BR" sz="1100" b="0" i="0" u="none" strike="noStrike" kern="0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</a:t>
            </a: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: +351 234 004 441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56" name="Rectángulo 55"/>
          <p:cNvSpPr/>
          <p:nvPr userDrawn="1"/>
        </p:nvSpPr>
        <p:spPr>
          <a:xfrm>
            <a:off x="9089005" y="563234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LISBOA</a:t>
            </a:r>
            <a:endParaRPr lang="pt-BR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do Mar Vermelho, 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N.º2 3,4 1990-152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Lisboa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Tel. +351 21 842 33 00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65195AB0-C7A0-4A92-9A30-98146C59B93F}"/>
              </a:ext>
            </a:extLst>
          </p:cNvPr>
          <p:cNvSpPr/>
          <p:nvPr userDrawn="1"/>
        </p:nvSpPr>
        <p:spPr>
          <a:xfrm>
            <a:off x="10710048" y="545211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LISBOA</a:t>
            </a:r>
            <a:endParaRPr lang="pt-BR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Frederico George, 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39 – 3A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1600-468 Lisboa</a:t>
            </a:r>
            <a:b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</a:br>
            <a:r>
              <a:rPr kumimoji="0" lang="pt-BR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Tel. +351 21 804 85 94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A869E274-02DE-4CC6-B266-FE8B8CCC18FE}"/>
              </a:ext>
            </a:extLst>
          </p:cNvPr>
          <p:cNvSpPr/>
          <p:nvPr userDrawn="1"/>
        </p:nvSpPr>
        <p:spPr>
          <a:xfrm>
            <a:off x="10746732" y="1815240"/>
            <a:ext cx="1599115" cy="98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PORTO</a:t>
            </a:r>
          </a:p>
          <a:p>
            <a:pPr marL="0" marR="0" lvl="0" indent="0" algn="l" defTabSz="937260" rtl="0" eaLnBrk="1" fontAlgn="auto" latinLnBrk="0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Rua </a:t>
            </a: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D. Manuel II, 51C, Sala 1.4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4050-345 Porto</a:t>
            </a:r>
            <a:br>
              <a:rPr lang="pt-BR" sz="1100" dirty="0">
                <a:solidFill>
                  <a:schemeClr val="bg1"/>
                </a:solidFill>
              </a:rPr>
            </a:br>
            <a:r>
              <a:rPr lang="pt-BR" sz="11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Tel. +351 22 016 65 73</a:t>
            </a:r>
            <a:endParaRPr kumimoji="0" lang="es-ES" sz="1100" b="0" i="0" u="none" strike="noStrike" kern="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Calibri" panose="020F0502020204030204" pitchFamily="34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F7E4EA5A-15A6-4602-AB0F-7844129978B7}"/>
              </a:ext>
            </a:extLst>
          </p:cNvPr>
          <p:cNvCxnSpPr/>
          <p:nvPr userDrawn="1"/>
        </p:nvCxnSpPr>
        <p:spPr>
          <a:xfrm>
            <a:off x="8763000" y="600069"/>
            <a:ext cx="0" cy="351588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CuadroTexto 55">
            <a:extLst>
              <a:ext uri="{FF2B5EF4-FFF2-40B4-BE49-F238E27FC236}">
                <a16:creationId xmlns:a16="http://schemas.microsoft.com/office/drawing/2014/main" id="{750C34D4-2AE5-4662-A4BF-0B486C8B29F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76400" y="228600"/>
            <a:ext cx="509033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600" b="0" i="0" u="sng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ESPAÑA</a:t>
            </a:r>
          </a:p>
        </p:txBody>
      </p:sp>
      <p:sp>
        <p:nvSpPr>
          <p:cNvPr id="76" name="CuadroTexto 55">
            <a:extLst>
              <a:ext uri="{FF2B5EF4-FFF2-40B4-BE49-F238E27FC236}">
                <a16:creationId xmlns:a16="http://schemas.microsoft.com/office/drawing/2014/main" id="{CE4DCA21-9857-4D1F-B652-AFDB1887E35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164879" y="228600"/>
            <a:ext cx="509033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600" b="0" i="0" u="sng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PORTUGAL</a:t>
            </a:r>
          </a:p>
        </p:txBody>
      </p:sp>
      <p:sp>
        <p:nvSpPr>
          <p:cNvPr id="77" name="CuadroTexto 55">
            <a:extLst>
              <a:ext uri="{FF2B5EF4-FFF2-40B4-BE49-F238E27FC236}">
                <a16:creationId xmlns:a16="http://schemas.microsoft.com/office/drawing/2014/main" id="{66797635-E6BD-45D4-B96C-D73E5934CF8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15262" y="4572000"/>
            <a:ext cx="509033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600" b="0" i="0" u="sng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MÉXICO</a:t>
            </a:r>
          </a:p>
        </p:txBody>
      </p:sp>
      <p:sp>
        <p:nvSpPr>
          <p:cNvPr id="78" name="19 Rectángulo">
            <a:extLst>
              <a:ext uri="{FF2B5EF4-FFF2-40B4-BE49-F238E27FC236}">
                <a16:creationId xmlns:a16="http://schemas.microsoft.com/office/drawing/2014/main" id="{4A726AEB-8C0E-40D3-8372-25D0CDFACA5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114076" y="4929722"/>
            <a:ext cx="2139388" cy="912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PERÚ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Avda. Ricardo Palma </a:t>
            </a:r>
            <a:r>
              <a:rPr kumimoji="0" lang="es-ES" altLang="es-MX" sz="11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Nº</a:t>
            </a: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 341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Oficina 304 Lima</a:t>
            </a:r>
          </a:p>
          <a:p>
            <a:pPr marL="0" marR="0" lvl="0" indent="0" defTabSz="93726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 </a:t>
            </a:r>
            <a:r>
              <a:rPr kumimoji="0" lang="es-CO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+51 012428927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C2AA1A2B-E454-43A5-9194-FED944FD2908}"/>
              </a:ext>
            </a:extLst>
          </p:cNvPr>
          <p:cNvCxnSpPr>
            <a:cxnSpLocks/>
          </p:cNvCxnSpPr>
          <p:nvPr userDrawn="1"/>
        </p:nvCxnSpPr>
        <p:spPr>
          <a:xfrm flipH="1">
            <a:off x="7620000" y="5006625"/>
            <a:ext cx="23692" cy="223137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19 Rectángulo">
            <a:extLst>
              <a:ext uri="{FF2B5EF4-FFF2-40B4-BE49-F238E27FC236}">
                <a16:creationId xmlns:a16="http://schemas.microsoft.com/office/drawing/2014/main" id="{3A0AD17F-47DA-4001-AD17-80F94C4BE7B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213047" y="4946062"/>
            <a:ext cx="2293229" cy="1125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724" tIns="46862" rIns="93724" bIns="4686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IZERTIS | GUADALAJARA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C/ José Guadalupe Zuno No. 2302, 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Penthouse Norte Colonia Americana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CP: 44160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Guadalajara (Jalisco)</a:t>
            </a:r>
          </a:p>
          <a:p>
            <a:pPr marL="0" marR="0" lvl="0" indent="0" defTabSz="9372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es-MX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</a:rPr>
              <a:t>Tel:+52 (33) 3616 4747</a:t>
            </a:r>
            <a:endParaRPr kumimoji="0" lang="es-ES" altLang="es-MX" sz="11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4981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</p:sldLayoutIdLst>
  <p:txStyles>
    <p:titleStyle>
      <a:lvl1pPr algn="l" defTabSz="937260" rtl="0" eaLnBrk="1" latinLnBrk="0" hangingPunct="1">
        <a:lnSpc>
          <a:spcPct val="90000"/>
        </a:lnSpc>
        <a:spcBef>
          <a:spcPct val="0"/>
        </a:spcBef>
        <a:buNone/>
        <a:defRPr sz="45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4315" indent="-234315" algn="l" defTabSz="937260" rtl="0" eaLnBrk="1" latinLnBrk="0" hangingPunct="1">
        <a:lnSpc>
          <a:spcPct val="90000"/>
        </a:lnSpc>
        <a:spcBef>
          <a:spcPts val="1025"/>
        </a:spcBef>
        <a:buFont typeface="Arial" panose="020B0604020202020204" pitchFamily="34" charset="0"/>
        <a:buChar char="•"/>
        <a:defRPr sz="2870" kern="1200">
          <a:solidFill>
            <a:schemeClr val="tx1"/>
          </a:solidFill>
          <a:latin typeface="+mn-lt"/>
          <a:ea typeface="+mn-ea"/>
          <a:cs typeface="+mn-cs"/>
        </a:defRPr>
      </a:lvl1pPr>
      <a:lvl2pPr marL="70294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2pPr>
      <a:lvl3pPr marL="117157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050" kern="1200">
          <a:solidFill>
            <a:schemeClr val="tx1"/>
          </a:solidFill>
          <a:latin typeface="+mn-lt"/>
          <a:ea typeface="+mn-ea"/>
          <a:cs typeface="+mn-cs"/>
        </a:defRPr>
      </a:lvl3pPr>
      <a:lvl4pPr marL="164020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4pPr>
      <a:lvl5pPr marL="210883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5pPr>
      <a:lvl6pPr marL="257746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6pPr>
      <a:lvl7pPr marL="304609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7pPr>
      <a:lvl8pPr marL="351472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8pPr>
      <a:lvl9pPr marL="3983355" indent="-234315" algn="l" defTabSz="937260" rtl="0" eaLnBrk="1" latinLnBrk="0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1pPr>
      <a:lvl2pPr marL="46863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2pPr>
      <a:lvl3pPr marL="93726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3pPr>
      <a:lvl4pPr marL="140589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4pPr>
      <a:lvl5pPr marL="187452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5pPr>
      <a:lvl6pPr marL="234315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6pPr>
      <a:lvl7pPr marL="281178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7pPr>
      <a:lvl8pPr marL="328041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8pPr>
      <a:lvl9pPr marL="3749040" algn="l" defTabSz="937260" rtl="0" eaLnBrk="1" latinLnBrk="0" hangingPunct="1">
        <a:defRPr sz="18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n 45">
            <a:extLst>
              <a:ext uri="{FF2B5EF4-FFF2-40B4-BE49-F238E27FC236}">
                <a16:creationId xmlns:a16="http://schemas.microsoft.com/office/drawing/2014/main" id="{0DB873C1-B4B6-4BA2-AEB0-FEF1AB9E6F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3"/>
          <a:stretch/>
        </p:blipFill>
        <p:spPr>
          <a:xfrm>
            <a:off x="-6878" y="0"/>
            <a:ext cx="12503677" cy="7467600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6141191" y="5255"/>
            <a:ext cx="6362485" cy="7467600"/>
          </a:xfrm>
          <a:custGeom>
            <a:avLst/>
            <a:gdLst/>
            <a:ahLst/>
            <a:cxnLst/>
            <a:rect l="l" t="t" r="r" b="b"/>
            <a:pathLst>
              <a:path w="6320790" h="7467600">
                <a:moveTo>
                  <a:pt x="0" y="7467600"/>
                </a:moveTo>
                <a:lnTo>
                  <a:pt x="6320396" y="7467600"/>
                </a:lnTo>
                <a:lnTo>
                  <a:pt x="6320396" y="0"/>
                </a:lnTo>
                <a:lnTo>
                  <a:pt x="0" y="0"/>
                </a:lnTo>
                <a:lnTo>
                  <a:pt x="0" y="7467600"/>
                </a:lnTo>
                <a:close/>
              </a:path>
            </a:pathLst>
          </a:custGeom>
          <a:solidFill>
            <a:srgbClr val="000000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-5255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7600">
                <a:moveTo>
                  <a:pt x="0" y="7467600"/>
                </a:moveTo>
                <a:lnTo>
                  <a:pt x="635000" y="7467600"/>
                </a:lnTo>
                <a:lnTo>
                  <a:pt x="635000" y="0"/>
                </a:lnTo>
                <a:lnTo>
                  <a:pt x="0" y="0"/>
                </a:lnTo>
                <a:lnTo>
                  <a:pt x="0" y="7467600"/>
                </a:lnTo>
                <a:close/>
              </a:path>
            </a:pathLst>
          </a:custGeom>
          <a:solidFill>
            <a:srgbClr val="000000">
              <a:alpha val="3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35000" y="0"/>
            <a:ext cx="5537200" cy="7467600"/>
          </a:xfrm>
          <a:custGeom>
            <a:avLst/>
            <a:gdLst/>
            <a:ahLst/>
            <a:cxnLst/>
            <a:rect l="l" t="t" r="r" b="b"/>
            <a:pathLst>
              <a:path w="5537200" h="7467600">
                <a:moveTo>
                  <a:pt x="0" y="7467600"/>
                </a:moveTo>
                <a:lnTo>
                  <a:pt x="5537200" y="7467600"/>
                </a:lnTo>
                <a:lnTo>
                  <a:pt x="5537200" y="0"/>
                </a:lnTo>
                <a:lnTo>
                  <a:pt x="0" y="0"/>
                </a:lnTo>
                <a:lnTo>
                  <a:pt x="0" y="74676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939B2870-E7BB-417A-B1DE-3930C0631D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3352800"/>
            <a:ext cx="2743200" cy="786161"/>
          </a:xfrm>
          <a:prstGeom prst="rect">
            <a:avLst/>
          </a:prstGeom>
        </p:spPr>
      </p:pic>
      <p:grpSp>
        <p:nvGrpSpPr>
          <p:cNvPr id="36" name="Grupo 35">
            <a:extLst>
              <a:ext uri="{FF2B5EF4-FFF2-40B4-BE49-F238E27FC236}">
                <a16:creationId xmlns:a16="http://schemas.microsoft.com/office/drawing/2014/main" id="{9A938E82-586E-43CE-BF4F-0D503C3BD767}"/>
              </a:ext>
            </a:extLst>
          </p:cNvPr>
          <p:cNvGrpSpPr/>
          <p:nvPr/>
        </p:nvGrpSpPr>
        <p:grpSpPr>
          <a:xfrm flipH="1">
            <a:off x="9144000" y="152400"/>
            <a:ext cx="3398865" cy="6968555"/>
            <a:chOff x="903592" y="1567408"/>
            <a:chExt cx="2280716" cy="4676059"/>
          </a:xfrm>
        </p:grpSpPr>
        <p:sp>
          <p:nvSpPr>
            <p:cNvPr id="37" name="object 35">
              <a:extLst>
                <a:ext uri="{FF2B5EF4-FFF2-40B4-BE49-F238E27FC236}">
                  <a16:creationId xmlns:a16="http://schemas.microsoft.com/office/drawing/2014/main" id="{FDCB013E-9A6B-48DD-8A7F-227991BA236C}"/>
                </a:ext>
              </a:extLst>
            </p:cNvPr>
            <p:cNvSpPr/>
            <p:nvPr/>
          </p:nvSpPr>
          <p:spPr>
            <a:xfrm>
              <a:off x="2335314" y="1929498"/>
              <a:ext cx="486409" cy="487045"/>
            </a:xfrm>
            <a:custGeom>
              <a:avLst/>
              <a:gdLst/>
              <a:ahLst/>
              <a:cxnLst/>
              <a:rect l="l" t="t" r="r" b="b"/>
              <a:pathLst>
                <a:path w="486410" h="487044">
                  <a:moveTo>
                    <a:pt x="243281" y="0"/>
                  </a:moveTo>
                  <a:lnTo>
                    <a:pt x="194275" y="4945"/>
                  </a:lnTo>
                  <a:lnTo>
                    <a:pt x="148620" y="19127"/>
                  </a:lnTo>
                  <a:lnTo>
                    <a:pt x="107297" y="41563"/>
                  </a:lnTo>
                  <a:lnTo>
                    <a:pt x="71286" y="71269"/>
                  </a:lnTo>
                  <a:lnTo>
                    <a:pt x="41570" y="107262"/>
                  </a:lnTo>
                  <a:lnTo>
                    <a:pt x="19129" y="148561"/>
                  </a:lnTo>
                  <a:lnTo>
                    <a:pt x="4946" y="194181"/>
                  </a:lnTo>
                  <a:lnTo>
                    <a:pt x="0" y="243141"/>
                  </a:lnTo>
                  <a:lnTo>
                    <a:pt x="4946" y="292193"/>
                  </a:lnTo>
                  <a:lnTo>
                    <a:pt x="19129" y="337883"/>
                  </a:lnTo>
                  <a:lnTo>
                    <a:pt x="41570" y="379231"/>
                  </a:lnTo>
                  <a:lnTo>
                    <a:pt x="71286" y="415258"/>
                  </a:lnTo>
                  <a:lnTo>
                    <a:pt x="107297" y="444984"/>
                  </a:lnTo>
                  <a:lnTo>
                    <a:pt x="148620" y="467430"/>
                  </a:lnTo>
                  <a:lnTo>
                    <a:pt x="194275" y="481616"/>
                  </a:lnTo>
                  <a:lnTo>
                    <a:pt x="243281" y="486562"/>
                  </a:lnTo>
                  <a:lnTo>
                    <a:pt x="292254" y="481616"/>
                  </a:lnTo>
                  <a:lnTo>
                    <a:pt x="337880" y="467430"/>
                  </a:lnTo>
                  <a:lnTo>
                    <a:pt x="379178" y="444984"/>
                  </a:lnTo>
                  <a:lnTo>
                    <a:pt x="415166" y="415258"/>
                  </a:lnTo>
                  <a:lnTo>
                    <a:pt x="444864" y="379231"/>
                  </a:lnTo>
                  <a:lnTo>
                    <a:pt x="467291" y="337883"/>
                  </a:lnTo>
                  <a:lnTo>
                    <a:pt x="481466" y="292193"/>
                  </a:lnTo>
                  <a:lnTo>
                    <a:pt x="486410" y="243141"/>
                  </a:lnTo>
                  <a:lnTo>
                    <a:pt x="481466" y="194181"/>
                  </a:lnTo>
                  <a:lnTo>
                    <a:pt x="467291" y="148561"/>
                  </a:lnTo>
                  <a:lnTo>
                    <a:pt x="444864" y="107262"/>
                  </a:lnTo>
                  <a:lnTo>
                    <a:pt x="415166" y="71269"/>
                  </a:lnTo>
                  <a:lnTo>
                    <a:pt x="379178" y="41563"/>
                  </a:lnTo>
                  <a:lnTo>
                    <a:pt x="337880" y="19127"/>
                  </a:lnTo>
                  <a:lnTo>
                    <a:pt x="292254" y="4945"/>
                  </a:lnTo>
                  <a:lnTo>
                    <a:pt x="243281" y="0"/>
                  </a:lnTo>
                  <a:close/>
                </a:path>
              </a:pathLst>
            </a:custGeom>
            <a:solidFill>
              <a:srgbClr val="FFFFFF">
                <a:alpha val="32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6">
              <a:extLst>
                <a:ext uri="{FF2B5EF4-FFF2-40B4-BE49-F238E27FC236}">
                  <a16:creationId xmlns:a16="http://schemas.microsoft.com/office/drawing/2014/main" id="{48AB8651-174C-40D6-ADAB-0CC9596658D3}"/>
                </a:ext>
              </a:extLst>
            </p:cNvPr>
            <p:cNvSpPr/>
            <p:nvPr/>
          </p:nvSpPr>
          <p:spPr>
            <a:xfrm>
              <a:off x="2335314" y="5394464"/>
              <a:ext cx="486409" cy="487045"/>
            </a:xfrm>
            <a:custGeom>
              <a:avLst/>
              <a:gdLst/>
              <a:ahLst/>
              <a:cxnLst/>
              <a:rect l="l" t="t" r="r" b="b"/>
              <a:pathLst>
                <a:path w="486410" h="487045">
                  <a:moveTo>
                    <a:pt x="243281" y="0"/>
                  </a:moveTo>
                  <a:lnTo>
                    <a:pt x="194275" y="4950"/>
                  </a:lnTo>
                  <a:lnTo>
                    <a:pt x="148620" y="19142"/>
                  </a:lnTo>
                  <a:lnTo>
                    <a:pt x="107297" y="41588"/>
                  </a:lnTo>
                  <a:lnTo>
                    <a:pt x="71286" y="71300"/>
                  </a:lnTo>
                  <a:lnTo>
                    <a:pt x="41570" y="107291"/>
                  </a:lnTo>
                  <a:lnTo>
                    <a:pt x="19129" y="148572"/>
                  </a:lnTo>
                  <a:lnTo>
                    <a:pt x="4946" y="194155"/>
                  </a:lnTo>
                  <a:lnTo>
                    <a:pt x="0" y="243052"/>
                  </a:lnTo>
                  <a:lnTo>
                    <a:pt x="4946" y="292129"/>
                  </a:lnTo>
                  <a:lnTo>
                    <a:pt x="19129" y="337829"/>
                  </a:lnTo>
                  <a:lnTo>
                    <a:pt x="41570" y="379177"/>
                  </a:lnTo>
                  <a:lnTo>
                    <a:pt x="71286" y="415196"/>
                  </a:lnTo>
                  <a:lnTo>
                    <a:pt x="107297" y="444910"/>
                  </a:lnTo>
                  <a:lnTo>
                    <a:pt x="148620" y="467343"/>
                  </a:lnTo>
                  <a:lnTo>
                    <a:pt x="194275" y="481518"/>
                  </a:lnTo>
                  <a:lnTo>
                    <a:pt x="243281" y="486460"/>
                  </a:lnTo>
                  <a:lnTo>
                    <a:pt x="292254" y="481518"/>
                  </a:lnTo>
                  <a:lnTo>
                    <a:pt x="337880" y="467343"/>
                  </a:lnTo>
                  <a:lnTo>
                    <a:pt x="379178" y="444910"/>
                  </a:lnTo>
                  <a:lnTo>
                    <a:pt x="415166" y="415196"/>
                  </a:lnTo>
                  <a:lnTo>
                    <a:pt x="444864" y="379177"/>
                  </a:lnTo>
                  <a:lnTo>
                    <a:pt x="467291" y="337829"/>
                  </a:lnTo>
                  <a:lnTo>
                    <a:pt x="481466" y="292129"/>
                  </a:lnTo>
                  <a:lnTo>
                    <a:pt x="486410" y="243052"/>
                  </a:lnTo>
                  <a:lnTo>
                    <a:pt x="481466" y="194155"/>
                  </a:lnTo>
                  <a:lnTo>
                    <a:pt x="467291" y="148572"/>
                  </a:lnTo>
                  <a:lnTo>
                    <a:pt x="444864" y="107291"/>
                  </a:lnTo>
                  <a:lnTo>
                    <a:pt x="415166" y="71300"/>
                  </a:lnTo>
                  <a:lnTo>
                    <a:pt x="379178" y="41588"/>
                  </a:lnTo>
                  <a:lnTo>
                    <a:pt x="337880" y="19142"/>
                  </a:lnTo>
                  <a:lnTo>
                    <a:pt x="292254" y="4950"/>
                  </a:lnTo>
                  <a:lnTo>
                    <a:pt x="243281" y="0"/>
                  </a:lnTo>
                  <a:close/>
                </a:path>
              </a:pathLst>
            </a:custGeom>
            <a:solidFill>
              <a:srgbClr val="FFFFFF">
                <a:alpha val="32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7">
              <a:extLst>
                <a:ext uri="{FF2B5EF4-FFF2-40B4-BE49-F238E27FC236}">
                  <a16:creationId xmlns:a16="http://schemas.microsoft.com/office/drawing/2014/main" id="{24CFE476-DE86-4E62-8BCC-8AC276D592AE}"/>
                </a:ext>
              </a:extLst>
            </p:cNvPr>
            <p:cNvSpPr/>
            <p:nvPr/>
          </p:nvSpPr>
          <p:spPr>
            <a:xfrm>
              <a:off x="1062380" y="1567408"/>
              <a:ext cx="848994" cy="848994"/>
            </a:xfrm>
            <a:custGeom>
              <a:avLst/>
              <a:gdLst/>
              <a:ahLst/>
              <a:cxnLst/>
              <a:rect l="l" t="t" r="r" b="b"/>
              <a:pathLst>
                <a:path w="848994" h="848994">
                  <a:moveTo>
                    <a:pt x="424459" y="0"/>
                  </a:moveTo>
                  <a:lnTo>
                    <a:pt x="378224" y="2489"/>
                  </a:lnTo>
                  <a:lnTo>
                    <a:pt x="333427" y="9784"/>
                  </a:lnTo>
                  <a:lnTo>
                    <a:pt x="290328" y="21626"/>
                  </a:lnTo>
                  <a:lnTo>
                    <a:pt x="249187" y="37757"/>
                  </a:lnTo>
                  <a:lnTo>
                    <a:pt x="210263" y="57919"/>
                  </a:lnTo>
                  <a:lnTo>
                    <a:pt x="173814" y="81853"/>
                  </a:lnTo>
                  <a:lnTo>
                    <a:pt x="140101" y="109299"/>
                  </a:lnTo>
                  <a:lnTo>
                    <a:pt x="109383" y="140001"/>
                  </a:lnTo>
                  <a:lnTo>
                    <a:pt x="81919" y="173699"/>
                  </a:lnTo>
                  <a:lnTo>
                    <a:pt x="57969" y="210135"/>
                  </a:lnTo>
                  <a:lnTo>
                    <a:pt x="37792" y="249050"/>
                  </a:lnTo>
                  <a:lnTo>
                    <a:pt x="21647" y="290185"/>
                  </a:lnTo>
                  <a:lnTo>
                    <a:pt x="9793" y="333283"/>
                  </a:lnTo>
                  <a:lnTo>
                    <a:pt x="2491" y="378085"/>
                  </a:lnTo>
                  <a:lnTo>
                    <a:pt x="0" y="424332"/>
                  </a:lnTo>
                  <a:lnTo>
                    <a:pt x="2491" y="470543"/>
                  </a:lnTo>
                  <a:lnTo>
                    <a:pt x="9793" y="515319"/>
                  </a:lnTo>
                  <a:lnTo>
                    <a:pt x="21647" y="558399"/>
                  </a:lnTo>
                  <a:lnTo>
                    <a:pt x="37792" y="599525"/>
                  </a:lnTo>
                  <a:lnTo>
                    <a:pt x="57969" y="638436"/>
                  </a:lnTo>
                  <a:lnTo>
                    <a:pt x="81919" y="674873"/>
                  </a:lnTo>
                  <a:lnTo>
                    <a:pt x="109383" y="708576"/>
                  </a:lnTo>
                  <a:lnTo>
                    <a:pt x="140101" y="739287"/>
                  </a:lnTo>
                  <a:lnTo>
                    <a:pt x="173814" y="766745"/>
                  </a:lnTo>
                  <a:lnTo>
                    <a:pt x="210263" y="790690"/>
                  </a:lnTo>
                  <a:lnTo>
                    <a:pt x="249187" y="810864"/>
                  </a:lnTo>
                  <a:lnTo>
                    <a:pt x="290328" y="827007"/>
                  </a:lnTo>
                  <a:lnTo>
                    <a:pt x="333427" y="838859"/>
                  </a:lnTo>
                  <a:lnTo>
                    <a:pt x="378224" y="846160"/>
                  </a:lnTo>
                  <a:lnTo>
                    <a:pt x="424459" y="848652"/>
                  </a:lnTo>
                  <a:lnTo>
                    <a:pt x="470603" y="846160"/>
                  </a:lnTo>
                  <a:lnTo>
                    <a:pt x="515324" y="838859"/>
                  </a:lnTo>
                  <a:lnTo>
                    <a:pt x="558361" y="827007"/>
                  </a:lnTo>
                  <a:lnTo>
                    <a:pt x="599453" y="810864"/>
                  </a:lnTo>
                  <a:lnTo>
                    <a:pt x="638340" y="790690"/>
                  </a:lnTo>
                  <a:lnTo>
                    <a:pt x="674760" y="766745"/>
                  </a:lnTo>
                  <a:lnTo>
                    <a:pt x="708454" y="739287"/>
                  </a:lnTo>
                  <a:lnTo>
                    <a:pt x="739160" y="708576"/>
                  </a:lnTo>
                  <a:lnTo>
                    <a:pt x="766617" y="674873"/>
                  </a:lnTo>
                  <a:lnTo>
                    <a:pt x="790566" y="638436"/>
                  </a:lnTo>
                  <a:lnTo>
                    <a:pt x="810745" y="599525"/>
                  </a:lnTo>
                  <a:lnTo>
                    <a:pt x="826894" y="558399"/>
                  </a:lnTo>
                  <a:lnTo>
                    <a:pt x="838751" y="515319"/>
                  </a:lnTo>
                  <a:lnTo>
                    <a:pt x="846057" y="470543"/>
                  </a:lnTo>
                  <a:lnTo>
                    <a:pt x="848550" y="424332"/>
                  </a:lnTo>
                  <a:lnTo>
                    <a:pt x="846057" y="378085"/>
                  </a:lnTo>
                  <a:lnTo>
                    <a:pt x="838751" y="333283"/>
                  </a:lnTo>
                  <a:lnTo>
                    <a:pt x="826894" y="290185"/>
                  </a:lnTo>
                  <a:lnTo>
                    <a:pt x="810745" y="249050"/>
                  </a:lnTo>
                  <a:lnTo>
                    <a:pt x="790566" y="210135"/>
                  </a:lnTo>
                  <a:lnTo>
                    <a:pt x="766617" y="173699"/>
                  </a:lnTo>
                  <a:lnTo>
                    <a:pt x="739160" y="140001"/>
                  </a:lnTo>
                  <a:lnTo>
                    <a:pt x="708454" y="109299"/>
                  </a:lnTo>
                  <a:lnTo>
                    <a:pt x="674760" y="81853"/>
                  </a:lnTo>
                  <a:lnTo>
                    <a:pt x="638340" y="57919"/>
                  </a:lnTo>
                  <a:lnTo>
                    <a:pt x="599453" y="37757"/>
                  </a:lnTo>
                  <a:lnTo>
                    <a:pt x="558361" y="21626"/>
                  </a:lnTo>
                  <a:lnTo>
                    <a:pt x="515324" y="9784"/>
                  </a:lnTo>
                  <a:lnTo>
                    <a:pt x="470603" y="2489"/>
                  </a:lnTo>
                  <a:lnTo>
                    <a:pt x="424459" y="0"/>
                  </a:lnTo>
                  <a:close/>
                </a:path>
              </a:pathLst>
            </a:custGeom>
            <a:solidFill>
              <a:srgbClr val="FFFFFF">
                <a:alpha val="32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38">
              <a:extLst>
                <a:ext uri="{FF2B5EF4-FFF2-40B4-BE49-F238E27FC236}">
                  <a16:creationId xmlns:a16="http://schemas.microsoft.com/office/drawing/2014/main" id="{E7D76A5B-CC22-487B-8A5C-C6DA283FD156}"/>
                </a:ext>
              </a:extLst>
            </p:cNvPr>
            <p:cNvSpPr/>
            <p:nvPr/>
          </p:nvSpPr>
          <p:spPr>
            <a:xfrm>
              <a:off x="903592" y="2690863"/>
              <a:ext cx="1166495" cy="1167130"/>
            </a:xfrm>
            <a:custGeom>
              <a:avLst/>
              <a:gdLst/>
              <a:ahLst/>
              <a:cxnLst/>
              <a:rect l="l" t="t" r="r" b="b"/>
              <a:pathLst>
                <a:path w="1166495" h="1167129">
                  <a:moveTo>
                    <a:pt x="583247" y="0"/>
                  </a:moveTo>
                  <a:lnTo>
                    <a:pt x="535365" y="1930"/>
                  </a:lnTo>
                  <a:lnTo>
                    <a:pt x="488557" y="7624"/>
                  </a:lnTo>
                  <a:lnTo>
                    <a:pt x="442973" y="16930"/>
                  </a:lnTo>
                  <a:lnTo>
                    <a:pt x="398762" y="29700"/>
                  </a:lnTo>
                  <a:lnTo>
                    <a:pt x="356074" y="45785"/>
                  </a:lnTo>
                  <a:lnTo>
                    <a:pt x="315058" y="65035"/>
                  </a:lnTo>
                  <a:lnTo>
                    <a:pt x="275863" y="87300"/>
                  </a:lnTo>
                  <a:lnTo>
                    <a:pt x="238639" y="112432"/>
                  </a:lnTo>
                  <a:lnTo>
                    <a:pt x="203534" y="140280"/>
                  </a:lnTo>
                  <a:lnTo>
                    <a:pt x="170699" y="170697"/>
                  </a:lnTo>
                  <a:lnTo>
                    <a:pt x="140282" y="203532"/>
                  </a:lnTo>
                  <a:lnTo>
                    <a:pt x="112432" y="238636"/>
                  </a:lnTo>
                  <a:lnTo>
                    <a:pt x="87300" y="275860"/>
                  </a:lnTo>
                  <a:lnTo>
                    <a:pt x="65035" y="315054"/>
                  </a:lnTo>
                  <a:lnTo>
                    <a:pt x="45785" y="356069"/>
                  </a:lnTo>
                  <a:lnTo>
                    <a:pt x="29701" y="398756"/>
                  </a:lnTo>
                  <a:lnTo>
                    <a:pt x="16930" y="442965"/>
                  </a:lnTo>
                  <a:lnTo>
                    <a:pt x="7624" y="488548"/>
                  </a:lnTo>
                  <a:lnTo>
                    <a:pt x="1930" y="535354"/>
                  </a:lnTo>
                  <a:lnTo>
                    <a:pt x="0" y="583234"/>
                  </a:lnTo>
                  <a:lnTo>
                    <a:pt x="1930" y="631051"/>
                  </a:lnTo>
                  <a:lnTo>
                    <a:pt x="7624" y="677808"/>
                  </a:lnTo>
                  <a:lnTo>
                    <a:pt x="16930" y="723356"/>
                  </a:lnTo>
                  <a:lnTo>
                    <a:pt x="29701" y="767545"/>
                  </a:lnTo>
                  <a:lnTo>
                    <a:pt x="45785" y="810222"/>
                  </a:lnTo>
                  <a:lnTo>
                    <a:pt x="65035" y="851238"/>
                  </a:lnTo>
                  <a:lnTo>
                    <a:pt x="87300" y="890441"/>
                  </a:lnTo>
                  <a:lnTo>
                    <a:pt x="112432" y="927682"/>
                  </a:lnTo>
                  <a:lnTo>
                    <a:pt x="140282" y="962810"/>
                  </a:lnTo>
                  <a:lnTo>
                    <a:pt x="170699" y="995673"/>
                  </a:lnTo>
                  <a:lnTo>
                    <a:pt x="203534" y="1026122"/>
                  </a:lnTo>
                  <a:lnTo>
                    <a:pt x="238639" y="1054005"/>
                  </a:lnTo>
                  <a:lnTo>
                    <a:pt x="275863" y="1079172"/>
                  </a:lnTo>
                  <a:lnTo>
                    <a:pt x="315058" y="1101472"/>
                  </a:lnTo>
                  <a:lnTo>
                    <a:pt x="356074" y="1120755"/>
                  </a:lnTo>
                  <a:lnTo>
                    <a:pt x="398762" y="1136870"/>
                  </a:lnTo>
                  <a:lnTo>
                    <a:pt x="442973" y="1149666"/>
                  </a:lnTo>
                  <a:lnTo>
                    <a:pt x="488557" y="1158992"/>
                  </a:lnTo>
                  <a:lnTo>
                    <a:pt x="535365" y="1164699"/>
                  </a:lnTo>
                  <a:lnTo>
                    <a:pt x="583247" y="1166634"/>
                  </a:lnTo>
                  <a:lnTo>
                    <a:pt x="631029" y="1164699"/>
                  </a:lnTo>
                  <a:lnTo>
                    <a:pt x="677755" y="1158992"/>
                  </a:lnTo>
                  <a:lnTo>
                    <a:pt x="723275" y="1149666"/>
                  </a:lnTo>
                  <a:lnTo>
                    <a:pt x="767438" y="1136870"/>
                  </a:lnTo>
                  <a:lnTo>
                    <a:pt x="810093" y="1120755"/>
                  </a:lnTo>
                  <a:lnTo>
                    <a:pt x="851089" y="1101472"/>
                  </a:lnTo>
                  <a:lnTo>
                    <a:pt x="890275" y="1079172"/>
                  </a:lnTo>
                  <a:lnTo>
                    <a:pt x="927501" y="1054005"/>
                  </a:lnTo>
                  <a:lnTo>
                    <a:pt x="962616" y="1026122"/>
                  </a:lnTo>
                  <a:lnTo>
                    <a:pt x="995468" y="995673"/>
                  </a:lnTo>
                  <a:lnTo>
                    <a:pt x="1025908" y="962810"/>
                  </a:lnTo>
                  <a:lnTo>
                    <a:pt x="1053784" y="927682"/>
                  </a:lnTo>
                  <a:lnTo>
                    <a:pt x="1078945" y="890441"/>
                  </a:lnTo>
                  <a:lnTo>
                    <a:pt x="1101240" y="851238"/>
                  </a:lnTo>
                  <a:lnTo>
                    <a:pt x="1120520" y="810222"/>
                  </a:lnTo>
                  <a:lnTo>
                    <a:pt x="1136632" y="767545"/>
                  </a:lnTo>
                  <a:lnTo>
                    <a:pt x="1149426" y="723356"/>
                  </a:lnTo>
                  <a:lnTo>
                    <a:pt x="1158752" y="677808"/>
                  </a:lnTo>
                  <a:lnTo>
                    <a:pt x="1164457" y="631051"/>
                  </a:lnTo>
                  <a:lnTo>
                    <a:pt x="1166393" y="583234"/>
                  </a:lnTo>
                  <a:lnTo>
                    <a:pt x="1164457" y="535354"/>
                  </a:lnTo>
                  <a:lnTo>
                    <a:pt x="1158752" y="488548"/>
                  </a:lnTo>
                  <a:lnTo>
                    <a:pt x="1149426" y="442965"/>
                  </a:lnTo>
                  <a:lnTo>
                    <a:pt x="1136632" y="398756"/>
                  </a:lnTo>
                  <a:lnTo>
                    <a:pt x="1120520" y="356069"/>
                  </a:lnTo>
                  <a:lnTo>
                    <a:pt x="1101240" y="315054"/>
                  </a:lnTo>
                  <a:lnTo>
                    <a:pt x="1078945" y="275860"/>
                  </a:lnTo>
                  <a:lnTo>
                    <a:pt x="1053784" y="238636"/>
                  </a:lnTo>
                  <a:lnTo>
                    <a:pt x="1025908" y="203532"/>
                  </a:lnTo>
                  <a:lnTo>
                    <a:pt x="995468" y="170697"/>
                  </a:lnTo>
                  <a:lnTo>
                    <a:pt x="962616" y="140280"/>
                  </a:lnTo>
                  <a:lnTo>
                    <a:pt x="927501" y="112432"/>
                  </a:lnTo>
                  <a:lnTo>
                    <a:pt x="890275" y="87300"/>
                  </a:lnTo>
                  <a:lnTo>
                    <a:pt x="851089" y="65035"/>
                  </a:lnTo>
                  <a:lnTo>
                    <a:pt x="810093" y="45785"/>
                  </a:lnTo>
                  <a:lnTo>
                    <a:pt x="767438" y="29700"/>
                  </a:lnTo>
                  <a:lnTo>
                    <a:pt x="723275" y="16930"/>
                  </a:lnTo>
                  <a:lnTo>
                    <a:pt x="677755" y="7624"/>
                  </a:lnTo>
                  <a:lnTo>
                    <a:pt x="631029" y="1930"/>
                  </a:lnTo>
                  <a:lnTo>
                    <a:pt x="583247" y="0"/>
                  </a:lnTo>
                  <a:close/>
                </a:path>
              </a:pathLst>
            </a:custGeom>
            <a:solidFill>
              <a:srgbClr val="FFFFFF">
                <a:alpha val="32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39">
              <a:extLst>
                <a:ext uri="{FF2B5EF4-FFF2-40B4-BE49-F238E27FC236}">
                  <a16:creationId xmlns:a16="http://schemas.microsoft.com/office/drawing/2014/main" id="{20B545C8-3FF3-4991-AE84-D9AD06193527}"/>
                </a:ext>
              </a:extLst>
            </p:cNvPr>
            <p:cNvSpPr/>
            <p:nvPr/>
          </p:nvSpPr>
          <p:spPr>
            <a:xfrm>
              <a:off x="2335314" y="2849854"/>
              <a:ext cx="848994" cy="848994"/>
            </a:xfrm>
            <a:custGeom>
              <a:avLst/>
              <a:gdLst/>
              <a:ahLst/>
              <a:cxnLst/>
              <a:rect l="l" t="t" r="r" b="b"/>
              <a:pathLst>
                <a:path w="848994" h="848995">
                  <a:moveTo>
                    <a:pt x="424243" y="0"/>
                  </a:moveTo>
                  <a:lnTo>
                    <a:pt x="377988" y="2489"/>
                  </a:lnTo>
                  <a:lnTo>
                    <a:pt x="333183" y="9783"/>
                  </a:lnTo>
                  <a:lnTo>
                    <a:pt x="290086" y="21625"/>
                  </a:lnTo>
                  <a:lnTo>
                    <a:pt x="248954" y="37756"/>
                  </a:lnTo>
                  <a:lnTo>
                    <a:pt x="210046" y="57916"/>
                  </a:lnTo>
                  <a:lnTo>
                    <a:pt x="173619" y="81847"/>
                  </a:lnTo>
                  <a:lnTo>
                    <a:pt x="139932" y="109290"/>
                  </a:lnTo>
                  <a:lnTo>
                    <a:pt x="109242" y="139988"/>
                  </a:lnTo>
                  <a:lnTo>
                    <a:pt x="81807" y="173680"/>
                  </a:lnTo>
                  <a:lnTo>
                    <a:pt x="57885" y="210108"/>
                  </a:lnTo>
                  <a:lnTo>
                    <a:pt x="37734" y="249015"/>
                  </a:lnTo>
                  <a:lnTo>
                    <a:pt x="21612" y="290140"/>
                  </a:lnTo>
                  <a:lnTo>
                    <a:pt x="9777" y="333225"/>
                  </a:lnTo>
                  <a:lnTo>
                    <a:pt x="2487" y="378013"/>
                  </a:lnTo>
                  <a:lnTo>
                    <a:pt x="0" y="424243"/>
                  </a:lnTo>
                  <a:lnTo>
                    <a:pt x="2487" y="470466"/>
                  </a:lnTo>
                  <a:lnTo>
                    <a:pt x="9777" y="515248"/>
                  </a:lnTo>
                  <a:lnTo>
                    <a:pt x="21612" y="558329"/>
                  </a:lnTo>
                  <a:lnTo>
                    <a:pt x="37734" y="599451"/>
                  </a:lnTo>
                  <a:lnTo>
                    <a:pt x="57885" y="638354"/>
                  </a:lnTo>
                  <a:lnTo>
                    <a:pt x="81807" y="674781"/>
                  </a:lnTo>
                  <a:lnTo>
                    <a:pt x="109242" y="708472"/>
                  </a:lnTo>
                  <a:lnTo>
                    <a:pt x="139932" y="739168"/>
                  </a:lnTo>
                  <a:lnTo>
                    <a:pt x="173619" y="766612"/>
                  </a:lnTo>
                  <a:lnTo>
                    <a:pt x="210046" y="790543"/>
                  </a:lnTo>
                  <a:lnTo>
                    <a:pt x="248954" y="810703"/>
                  </a:lnTo>
                  <a:lnTo>
                    <a:pt x="290086" y="826834"/>
                  </a:lnTo>
                  <a:lnTo>
                    <a:pt x="333183" y="838677"/>
                  </a:lnTo>
                  <a:lnTo>
                    <a:pt x="377988" y="845972"/>
                  </a:lnTo>
                  <a:lnTo>
                    <a:pt x="424243" y="848461"/>
                  </a:lnTo>
                  <a:lnTo>
                    <a:pt x="470443" y="845972"/>
                  </a:lnTo>
                  <a:lnTo>
                    <a:pt x="515210" y="838677"/>
                  </a:lnTo>
                  <a:lnTo>
                    <a:pt x="558284" y="826834"/>
                  </a:lnTo>
                  <a:lnTo>
                    <a:pt x="599406" y="810703"/>
                  </a:lnTo>
                  <a:lnTo>
                    <a:pt x="638315" y="790543"/>
                  </a:lnTo>
                  <a:lnTo>
                    <a:pt x="674752" y="766612"/>
                  </a:lnTo>
                  <a:lnTo>
                    <a:pt x="708456" y="739168"/>
                  </a:lnTo>
                  <a:lnTo>
                    <a:pt x="739169" y="708472"/>
                  </a:lnTo>
                  <a:lnTo>
                    <a:pt x="766629" y="674781"/>
                  </a:lnTo>
                  <a:lnTo>
                    <a:pt x="790578" y="638354"/>
                  </a:lnTo>
                  <a:lnTo>
                    <a:pt x="810755" y="599451"/>
                  </a:lnTo>
                  <a:lnTo>
                    <a:pt x="826900" y="558329"/>
                  </a:lnTo>
                  <a:lnTo>
                    <a:pt x="838755" y="515248"/>
                  </a:lnTo>
                  <a:lnTo>
                    <a:pt x="846058" y="470466"/>
                  </a:lnTo>
                  <a:lnTo>
                    <a:pt x="848550" y="424243"/>
                  </a:lnTo>
                  <a:lnTo>
                    <a:pt x="846058" y="378013"/>
                  </a:lnTo>
                  <a:lnTo>
                    <a:pt x="838755" y="333225"/>
                  </a:lnTo>
                  <a:lnTo>
                    <a:pt x="826900" y="290140"/>
                  </a:lnTo>
                  <a:lnTo>
                    <a:pt x="810755" y="249015"/>
                  </a:lnTo>
                  <a:lnTo>
                    <a:pt x="790578" y="210108"/>
                  </a:lnTo>
                  <a:lnTo>
                    <a:pt x="766629" y="173680"/>
                  </a:lnTo>
                  <a:lnTo>
                    <a:pt x="739169" y="139988"/>
                  </a:lnTo>
                  <a:lnTo>
                    <a:pt x="708456" y="109290"/>
                  </a:lnTo>
                  <a:lnTo>
                    <a:pt x="674752" y="81847"/>
                  </a:lnTo>
                  <a:lnTo>
                    <a:pt x="638315" y="57916"/>
                  </a:lnTo>
                  <a:lnTo>
                    <a:pt x="599406" y="37756"/>
                  </a:lnTo>
                  <a:lnTo>
                    <a:pt x="558284" y="21625"/>
                  </a:lnTo>
                  <a:lnTo>
                    <a:pt x="515210" y="9783"/>
                  </a:lnTo>
                  <a:lnTo>
                    <a:pt x="470443" y="2489"/>
                  </a:lnTo>
                  <a:lnTo>
                    <a:pt x="424243" y="0"/>
                  </a:lnTo>
                  <a:close/>
                </a:path>
              </a:pathLst>
            </a:custGeom>
            <a:solidFill>
              <a:srgbClr val="FFFFFF">
                <a:alpha val="32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0">
              <a:extLst>
                <a:ext uri="{FF2B5EF4-FFF2-40B4-BE49-F238E27FC236}">
                  <a16:creationId xmlns:a16="http://schemas.microsoft.com/office/drawing/2014/main" id="{D8112C82-443F-48E0-BD2A-41D522D5018F}"/>
                </a:ext>
              </a:extLst>
            </p:cNvPr>
            <p:cNvSpPr/>
            <p:nvPr/>
          </p:nvSpPr>
          <p:spPr>
            <a:xfrm>
              <a:off x="1062380" y="4122737"/>
              <a:ext cx="848994" cy="848994"/>
            </a:xfrm>
            <a:custGeom>
              <a:avLst/>
              <a:gdLst/>
              <a:ahLst/>
              <a:cxnLst/>
              <a:rect l="l" t="t" r="r" b="b"/>
              <a:pathLst>
                <a:path w="848994" h="848995">
                  <a:moveTo>
                    <a:pt x="424459" y="0"/>
                  </a:moveTo>
                  <a:lnTo>
                    <a:pt x="378224" y="2488"/>
                  </a:lnTo>
                  <a:lnTo>
                    <a:pt x="333427" y="9783"/>
                  </a:lnTo>
                  <a:lnTo>
                    <a:pt x="290328" y="21624"/>
                  </a:lnTo>
                  <a:lnTo>
                    <a:pt x="249187" y="37754"/>
                  </a:lnTo>
                  <a:lnTo>
                    <a:pt x="210263" y="57913"/>
                  </a:lnTo>
                  <a:lnTo>
                    <a:pt x="173814" y="81843"/>
                  </a:lnTo>
                  <a:lnTo>
                    <a:pt x="140101" y="109286"/>
                  </a:lnTo>
                  <a:lnTo>
                    <a:pt x="109383" y="139982"/>
                  </a:lnTo>
                  <a:lnTo>
                    <a:pt x="81919" y="173674"/>
                  </a:lnTo>
                  <a:lnTo>
                    <a:pt x="57969" y="210103"/>
                  </a:lnTo>
                  <a:lnTo>
                    <a:pt x="37792" y="249009"/>
                  </a:lnTo>
                  <a:lnTo>
                    <a:pt x="21647" y="290135"/>
                  </a:lnTo>
                  <a:lnTo>
                    <a:pt x="9793" y="333222"/>
                  </a:lnTo>
                  <a:lnTo>
                    <a:pt x="2491" y="378011"/>
                  </a:lnTo>
                  <a:lnTo>
                    <a:pt x="0" y="424243"/>
                  </a:lnTo>
                  <a:lnTo>
                    <a:pt x="2491" y="470469"/>
                  </a:lnTo>
                  <a:lnTo>
                    <a:pt x="9793" y="515257"/>
                  </a:lnTo>
                  <a:lnTo>
                    <a:pt x="21647" y="558347"/>
                  </a:lnTo>
                  <a:lnTo>
                    <a:pt x="37792" y="599482"/>
                  </a:lnTo>
                  <a:lnTo>
                    <a:pt x="57969" y="638400"/>
                  </a:lnTo>
                  <a:lnTo>
                    <a:pt x="81919" y="674843"/>
                  </a:lnTo>
                  <a:lnTo>
                    <a:pt x="109383" y="708552"/>
                  </a:lnTo>
                  <a:lnTo>
                    <a:pt x="140101" y="739266"/>
                  </a:lnTo>
                  <a:lnTo>
                    <a:pt x="173814" y="766727"/>
                  </a:lnTo>
                  <a:lnTo>
                    <a:pt x="210263" y="790675"/>
                  </a:lnTo>
                  <a:lnTo>
                    <a:pt x="249187" y="810850"/>
                  </a:lnTo>
                  <a:lnTo>
                    <a:pt x="290328" y="826994"/>
                  </a:lnTo>
                  <a:lnTo>
                    <a:pt x="333427" y="838846"/>
                  </a:lnTo>
                  <a:lnTo>
                    <a:pt x="378224" y="846147"/>
                  </a:lnTo>
                  <a:lnTo>
                    <a:pt x="424459" y="848639"/>
                  </a:lnTo>
                  <a:lnTo>
                    <a:pt x="470603" y="846147"/>
                  </a:lnTo>
                  <a:lnTo>
                    <a:pt x="515324" y="838846"/>
                  </a:lnTo>
                  <a:lnTo>
                    <a:pt x="558361" y="826994"/>
                  </a:lnTo>
                  <a:lnTo>
                    <a:pt x="599453" y="810850"/>
                  </a:lnTo>
                  <a:lnTo>
                    <a:pt x="638340" y="790675"/>
                  </a:lnTo>
                  <a:lnTo>
                    <a:pt x="674760" y="766727"/>
                  </a:lnTo>
                  <a:lnTo>
                    <a:pt x="708454" y="739266"/>
                  </a:lnTo>
                  <a:lnTo>
                    <a:pt x="739160" y="708552"/>
                  </a:lnTo>
                  <a:lnTo>
                    <a:pt x="766617" y="674843"/>
                  </a:lnTo>
                  <a:lnTo>
                    <a:pt x="790566" y="638400"/>
                  </a:lnTo>
                  <a:lnTo>
                    <a:pt x="810745" y="599482"/>
                  </a:lnTo>
                  <a:lnTo>
                    <a:pt x="826894" y="558347"/>
                  </a:lnTo>
                  <a:lnTo>
                    <a:pt x="838751" y="515257"/>
                  </a:lnTo>
                  <a:lnTo>
                    <a:pt x="846057" y="470469"/>
                  </a:lnTo>
                  <a:lnTo>
                    <a:pt x="848550" y="424243"/>
                  </a:lnTo>
                  <a:lnTo>
                    <a:pt x="846057" y="378011"/>
                  </a:lnTo>
                  <a:lnTo>
                    <a:pt x="838751" y="333222"/>
                  </a:lnTo>
                  <a:lnTo>
                    <a:pt x="826894" y="290135"/>
                  </a:lnTo>
                  <a:lnTo>
                    <a:pt x="810745" y="249009"/>
                  </a:lnTo>
                  <a:lnTo>
                    <a:pt x="790566" y="210103"/>
                  </a:lnTo>
                  <a:lnTo>
                    <a:pt x="766617" y="173674"/>
                  </a:lnTo>
                  <a:lnTo>
                    <a:pt x="739160" y="139982"/>
                  </a:lnTo>
                  <a:lnTo>
                    <a:pt x="708454" y="109286"/>
                  </a:lnTo>
                  <a:lnTo>
                    <a:pt x="674760" y="81843"/>
                  </a:lnTo>
                  <a:lnTo>
                    <a:pt x="638340" y="57913"/>
                  </a:lnTo>
                  <a:lnTo>
                    <a:pt x="599453" y="37754"/>
                  </a:lnTo>
                  <a:lnTo>
                    <a:pt x="558361" y="21624"/>
                  </a:lnTo>
                  <a:lnTo>
                    <a:pt x="515324" y="9783"/>
                  </a:lnTo>
                  <a:lnTo>
                    <a:pt x="470603" y="2488"/>
                  </a:lnTo>
                  <a:lnTo>
                    <a:pt x="424459" y="0"/>
                  </a:lnTo>
                  <a:close/>
                </a:path>
              </a:pathLst>
            </a:custGeom>
            <a:solidFill>
              <a:srgbClr val="FFFFFF">
                <a:alpha val="32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1">
              <a:extLst>
                <a:ext uri="{FF2B5EF4-FFF2-40B4-BE49-F238E27FC236}">
                  <a16:creationId xmlns:a16="http://schemas.microsoft.com/office/drawing/2014/main" id="{914E19B5-25C6-491A-8A17-5ADCA7BC9D65}"/>
                </a:ext>
              </a:extLst>
            </p:cNvPr>
            <p:cNvSpPr/>
            <p:nvPr/>
          </p:nvSpPr>
          <p:spPr>
            <a:xfrm>
              <a:off x="2335314" y="4122737"/>
              <a:ext cx="848994" cy="848994"/>
            </a:xfrm>
            <a:custGeom>
              <a:avLst/>
              <a:gdLst/>
              <a:ahLst/>
              <a:cxnLst/>
              <a:rect l="l" t="t" r="r" b="b"/>
              <a:pathLst>
                <a:path w="848994" h="848995">
                  <a:moveTo>
                    <a:pt x="424243" y="0"/>
                  </a:moveTo>
                  <a:lnTo>
                    <a:pt x="377988" y="2488"/>
                  </a:lnTo>
                  <a:lnTo>
                    <a:pt x="333183" y="9783"/>
                  </a:lnTo>
                  <a:lnTo>
                    <a:pt x="290086" y="21624"/>
                  </a:lnTo>
                  <a:lnTo>
                    <a:pt x="248954" y="37754"/>
                  </a:lnTo>
                  <a:lnTo>
                    <a:pt x="210046" y="57913"/>
                  </a:lnTo>
                  <a:lnTo>
                    <a:pt x="173619" y="81843"/>
                  </a:lnTo>
                  <a:lnTo>
                    <a:pt x="139932" y="109286"/>
                  </a:lnTo>
                  <a:lnTo>
                    <a:pt x="109242" y="139982"/>
                  </a:lnTo>
                  <a:lnTo>
                    <a:pt x="81807" y="173674"/>
                  </a:lnTo>
                  <a:lnTo>
                    <a:pt x="57885" y="210103"/>
                  </a:lnTo>
                  <a:lnTo>
                    <a:pt x="37734" y="249009"/>
                  </a:lnTo>
                  <a:lnTo>
                    <a:pt x="21612" y="290135"/>
                  </a:lnTo>
                  <a:lnTo>
                    <a:pt x="9777" y="333222"/>
                  </a:lnTo>
                  <a:lnTo>
                    <a:pt x="2487" y="378011"/>
                  </a:lnTo>
                  <a:lnTo>
                    <a:pt x="0" y="424243"/>
                  </a:lnTo>
                  <a:lnTo>
                    <a:pt x="2487" y="470469"/>
                  </a:lnTo>
                  <a:lnTo>
                    <a:pt x="9777" y="515257"/>
                  </a:lnTo>
                  <a:lnTo>
                    <a:pt x="21612" y="558347"/>
                  </a:lnTo>
                  <a:lnTo>
                    <a:pt x="37734" y="599482"/>
                  </a:lnTo>
                  <a:lnTo>
                    <a:pt x="57885" y="638400"/>
                  </a:lnTo>
                  <a:lnTo>
                    <a:pt x="81807" y="674843"/>
                  </a:lnTo>
                  <a:lnTo>
                    <a:pt x="109242" y="708552"/>
                  </a:lnTo>
                  <a:lnTo>
                    <a:pt x="139932" y="739266"/>
                  </a:lnTo>
                  <a:lnTo>
                    <a:pt x="173619" y="766727"/>
                  </a:lnTo>
                  <a:lnTo>
                    <a:pt x="210046" y="790675"/>
                  </a:lnTo>
                  <a:lnTo>
                    <a:pt x="248954" y="810850"/>
                  </a:lnTo>
                  <a:lnTo>
                    <a:pt x="290086" y="826994"/>
                  </a:lnTo>
                  <a:lnTo>
                    <a:pt x="333183" y="838846"/>
                  </a:lnTo>
                  <a:lnTo>
                    <a:pt x="377988" y="846147"/>
                  </a:lnTo>
                  <a:lnTo>
                    <a:pt x="424243" y="848639"/>
                  </a:lnTo>
                  <a:lnTo>
                    <a:pt x="470443" y="846147"/>
                  </a:lnTo>
                  <a:lnTo>
                    <a:pt x="515210" y="838846"/>
                  </a:lnTo>
                  <a:lnTo>
                    <a:pt x="558284" y="826994"/>
                  </a:lnTo>
                  <a:lnTo>
                    <a:pt x="599406" y="810850"/>
                  </a:lnTo>
                  <a:lnTo>
                    <a:pt x="638315" y="790675"/>
                  </a:lnTo>
                  <a:lnTo>
                    <a:pt x="674752" y="766727"/>
                  </a:lnTo>
                  <a:lnTo>
                    <a:pt x="708456" y="739266"/>
                  </a:lnTo>
                  <a:lnTo>
                    <a:pt x="739169" y="708552"/>
                  </a:lnTo>
                  <a:lnTo>
                    <a:pt x="766629" y="674843"/>
                  </a:lnTo>
                  <a:lnTo>
                    <a:pt x="790578" y="638400"/>
                  </a:lnTo>
                  <a:lnTo>
                    <a:pt x="810755" y="599482"/>
                  </a:lnTo>
                  <a:lnTo>
                    <a:pt x="826900" y="558347"/>
                  </a:lnTo>
                  <a:lnTo>
                    <a:pt x="838755" y="515257"/>
                  </a:lnTo>
                  <a:lnTo>
                    <a:pt x="846058" y="470469"/>
                  </a:lnTo>
                  <a:lnTo>
                    <a:pt x="848550" y="424243"/>
                  </a:lnTo>
                  <a:lnTo>
                    <a:pt x="846058" y="378011"/>
                  </a:lnTo>
                  <a:lnTo>
                    <a:pt x="838755" y="333222"/>
                  </a:lnTo>
                  <a:lnTo>
                    <a:pt x="826900" y="290135"/>
                  </a:lnTo>
                  <a:lnTo>
                    <a:pt x="810755" y="249009"/>
                  </a:lnTo>
                  <a:lnTo>
                    <a:pt x="790578" y="210103"/>
                  </a:lnTo>
                  <a:lnTo>
                    <a:pt x="766629" y="173674"/>
                  </a:lnTo>
                  <a:lnTo>
                    <a:pt x="739169" y="139982"/>
                  </a:lnTo>
                  <a:lnTo>
                    <a:pt x="708456" y="109286"/>
                  </a:lnTo>
                  <a:lnTo>
                    <a:pt x="674752" y="81843"/>
                  </a:lnTo>
                  <a:lnTo>
                    <a:pt x="638315" y="57913"/>
                  </a:lnTo>
                  <a:lnTo>
                    <a:pt x="599406" y="37754"/>
                  </a:lnTo>
                  <a:lnTo>
                    <a:pt x="558284" y="21624"/>
                  </a:lnTo>
                  <a:lnTo>
                    <a:pt x="515210" y="9783"/>
                  </a:lnTo>
                  <a:lnTo>
                    <a:pt x="470443" y="2488"/>
                  </a:lnTo>
                  <a:lnTo>
                    <a:pt x="424243" y="0"/>
                  </a:lnTo>
                  <a:close/>
                </a:path>
              </a:pathLst>
            </a:custGeom>
            <a:solidFill>
              <a:srgbClr val="FFFFFF">
                <a:alpha val="32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2">
              <a:extLst>
                <a:ext uri="{FF2B5EF4-FFF2-40B4-BE49-F238E27FC236}">
                  <a16:creationId xmlns:a16="http://schemas.microsoft.com/office/drawing/2014/main" id="{BDBDAF99-93F0-4B7F-83DD-B56D1B6BB3AE}"/>
                </a:ext>
              </a:extLst>
            </p:cNvPr>
            <p:cNvSpPr/>
            <p:nvPr/>
          </p:nvSpPr>
          <p:spPr>
            <a:xfrm>
              <a:off x="1062380" y="5394473"/>
              <a:ext cx="848994" cy="848994"/>
            </a:xfrm>
            <a:custGeom>
              <a:avLst/>
              <a:gdLst/>
              <a:ahLst/>
              <a:cxnLst/>
              <a:rect l="l" t="t" r="r" b="b"/>
              <a:pathLst>
                <a:path w="848994" h="848995">
                  <a:moveTo>
                    <a:pt x="424459" y="0"/>
                  </a:moveTo>
                  <a:lnTo>
                    <a:pt x="378224" y="2489"/>
                  </a:lnTo>
                  <a:lnTo>
                    <a:pt x="333427" y="9784"/>
                  </a:lnTo>
                  <a:lnTo>
                    <a:pt x="290328" y="21627"/>
                  </a:lnTo>
                  <a:lnTo>
                    <a:pt x="249187" y="37759"/>
                  </a:lnTo>
                  <a:lnTo>
                    <a:pt x="210263" y="57922"/>
                  </a:lnTo>
                  <a:lnTo>
                    <a:pt x="173814" y="81856"/>
                  </a:lnTo>
                  <a:lnTo>
                    <a:pt x="140101" y="109304"/>
                  </a:lnTo>
                  <a:lnTo>
                    <a:pt x="109383" y="140006"/>
                  </a:lnTo>
                  <a:lnTo>
                    <a:pt x="81919" y="173704"/>
                  </a:lnTo>
                  <a:lnTo>
                    <a:pt x="57969" y="210140"/>
                  </a:lnTo>
                  <a:lnTo>
                    <a:pt x="37792" y="249055"/>
                  </a:lnTo>
                  <a:lnTo>
                    <a:pt x="21647" y="290190"/>
                  </a:lnTo>
                  <a:lnTo>
                    <a:pt x="9793" y="333287"/>
                  </a:lnTo>
                  <a:lnTo>
                    <a:pt x="2491" y="378087"/>
                  </a:lnTo>
                  <a:lnTo>
                    <a:pt x="0" y="424332"/>
                  </a:lnTo>
                  <a:lnTo>
                    <a:pt x="2491" y="470528"/>
                  </a:lnTo>
                  <a:lnTo>
                    <a:pt x="9793" y="515293"/>
                  </a:lnTo>
                  <a:lnTo>
                    <a:pt x="21647" y="558366"/>
                  </a:lnTo>
                  <a:lnTo>
                    <a:pt x="37792" y="599489"/>
                  </a:lnTo>
                  <a:lnTo>
                    <a:pt x="57969" y="638399"/>
                  </a:lnTo>
                  <a:lnTo>
                    <a:pt x="81919" y="674839"/>
                  </a:lnTo>
                  <a:lnTo>
                    <a:pt x="109383" y="708546"/>
                  </a:lnTo>
                  <a:lnTo>
                    <a:pt x="140101" y="739263"/>
                  </a:lnTo>
                  <a:lnTo>
                    <a:pt x="173814" y="766727"/>
                  </a:lnTo>
                  <a:lnTo>
                    <a:pt x="210263" y="790680"/>
                  </a:lnTo>
                  <a:lnTo>
                    <a:pt x="249187" y="810861"/>
                  </a:lnTo>
                  <a:lnTo>
                    <a:pt x="290328" y="827010"/>
                  </a:lnTo>
                  <a:lnTo>
                    <a:pt x="333427" y="838867"/>
                  </a:lnTo>
                  <a:lnTo>
                    <a:pt x="378224" y="846172"/>
                  </a:lnTo>
                  <a:lnTo>
                    <a:pt x="424459" y="848664"/>
                  </a:lnTo>
                  <a:lnTo>
                    <a:pt x="470603" y="846172"/>
                  </a:lnTo>
                  <a:lnTo>
                    <a:pt x="515324" y="838867"/>
                  </a:lnTo>
                  <a:lnTo>
                    <a:pt x="558361" y="827010"/>
                  </a:lnTo>
                  <a:lnTo>
                    <a:pt x="599453" y="810861"/>
                  </a:lnTo>
                  <a:lnTo>
                    <a:pt x="638340" y="790680"/>
                  </a:lnTo>
                  <a:lnTo>
                    <a:pt x="674760" y="766727"/>
                  </a:lnTo>
                  <a:lnTo>
                    <a:pt x="708454" y="739263"/>
                  </a:lnTo>
                  <a:lnTo>
                    <a:pt x="739160" y="708546"/>
                  </a:lnTo>
                  <a:lnTo>
                    <a:pt x="766617" y="674839"/>
                  </a:lnTo>
                  <a:lnTo>
                    <a:pt x="790566" y="638399"/>
                  </a:lnTo>
                  <a:lnTo>
                    <a:pt x="810745" y="599489"/>
                  </a:lnTo>
                  <a:lnTo>
                    <a:pt x="826894" y="558366"/>
                  </a:lnTo>
                  <a:lnTo>
                    <a:pt x="838751" y="515293"/>
                  </a:lnTo>
                  <a:lnTo>
                    <a:pt x="846057" y="470528"/>
                  </a:lnTo>
                  <a:lnTo>
                    <a:pt x="848550" y="424332"/>
                  </a:lnTo>
                  <a:lnTo>
                    <a:pt x="846057" y="378087"/>
                  </a:lnTo>
                  <a:lnTo>
                    <a:pt x="838751" y="333287"/>
                  </a:lnTo>
                  <a:lnTo>
                    <a:pt x="826894" y="290190"/>
                  </a:lnTo>
                  <a:lnTo>
                    <a:pt x="810745" y="249055"/>
                  </a:lnTo>
                  <a:lnTo>
                    <a:pt x="790566" y="210140"/>
                  </a:lnTo>
                  <a:lnTo>
                    <a:pt x="766617" y="173704"/>
                  </a:lnTo>
                  <a:lnTo>
                    <a:pt x="739160" y="140006"/>
                  </a:lnTo>
                  <a:lnTo>
                    <a:pt x="708454" y="109304"/>
                  </a:lnTo>
                  <a:lnTo>
                    <a:pt x="674760" y="81856"/>
                  </a:lnTo>
                  <a:lnTo>
                    <a:pt x="638340" y="57922"/>
                  </a:lnTo>
                  <a:lnTo>
                    <a:pt x="599453" y="37759"/>
                  </a:lnTo>
                  <a:lnTo>
                    <a:pt x="558361" y="21627"/>
                  </a:lnTo>
                  <a:lnTo>
                    <a:pt x="515324" y="9784"/>
                  </a:lnTo>
                  <a:lnTo>
                    <a:pt x="470603" y="2489"/>
                  </a:lnTo>
                  <a:lnTo>
                    <a:pt x="424459" y="0"/>
                  </a:lnTo>
                  <a:close/>
                </a:path>
              </a:pathLst>
            </a:custGeom>
            <a:solidFill>
              <a:srgbClr val="FFFFFF">
                <a:alpha val="32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CuadroTexto 2">
            <a:extLst>
              <a:ext uri="{FF2B5EF4-FFF2-40B4-BE49-F238E27FC236}">
                <a16:creationId xmlns:a16="http://schemas.microsoft.com/office/drawing/2014/main" id="{F3AE2D59-2403-4359-B390-7D6115B957B1}"/>
              </a:ext>
            </a:extLst>
          </p:cNvPr>
          <p:cNvSpPr txBox="1"/>
          <p:nvPr/>
        </p:nvSpPr>
        <p:spPr>
          <a:xfrm>
            <a:off x="914400" y="6087070"/>
            <a:ext cx="495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ASIO</a:t>
            </a:r>
          </a:p>
        </p:txBody>
      </p:sp>
      <p:sp>
        <p:nvSpPr>
          <p:cNvPr id="18" name="CuadroTexto 3">
            <a:extLst>
              <a:ext uri="{FF2B5EF4-FFF2-40B4-BE49-F238E27FC236}">
                <a16:creationId xmlns:a16="http://schemas.microsoft.com/office/drawing/2014/main" id="{A39FCBC0-2DCD-46C2-8039-5FF4FEEF0294}"/>
              </a:ext>
            </a:extLst>
          </p:cNvPr>
          <p:cNvSpPr txBox="1"/>
          <p:nvPr/>
        </p:nvSpPr>
        <p:spPr>
          <a:xfrm>
            <a:off x="914400" y="4419600"/>
            <a:ext cx="495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Librería de descubrimiento</a:t>
            </a:r>
            <a:endParaRPr lang="es-ES" sz="28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6D6F48B-47D5-4693-A63B-EFB8767C0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17"/>
            <a:ext cx="10397666" cy="567848"/>
          </a:xfrm>
        </p:spPr>
        <p:txBody>
          <a:bodyPr/>
          <a:lstStyle/>
          <a:p>
            <a:r>
              <a:rPr lang="es-ES" dirty="0"/>
              <a:t>Algoritmos de similitud en Strings II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F340D0-9820-4E0C-917E-B2E200BAA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598" y="1666082"/>
            <a:ext cx="11125202" cy="703006"/>
          </a:xfrm>
        </p:spPr>
        <p:txBody>
          <a:bodyPr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Ningún algoritmo funciona bien en todos los casos (algunos funcionan mejor con truncados, otros con cambios de caracteres, unos pecan de optimistas, otros de pesimistas….)</a:t>
            </a:r>
          </a:p>
          <a:p>
            <a:pPr lvl="1"/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2CE4AD60-96E0-4C35-899E-49BE37979EF1}"/>
              </a:ext>
            </a:extLst>
          </p:cNvPr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Subtítulo 1">
            <a:extLst>
              <a:ext uri="{FF2B5EF4-FFF2-40B4-BE49-F238E27FC236}">
                <a16:creationId xmlns:a16="http://schemas.microsoft.com/office/drawing/2014/main" id="{A3A1AD44-0A92-4E2D-98E3-29F195227A33}"/>
              </a:ext>
            </a:extLst>
          </p:cNvPr>
          <p:cNvSpPr txBox="1">
            <a:spLocks/>
          </p:cNvSpPr>
          <p:nvPr/>
        </p:nvSpPr>
        <p:spPr>
          <a:xfrm>
            <a:off x="990599" y="1143000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Conclusión:</a:t>
            </a:r>
            <a:endParaRPr lang="es-ES" u="sng" kern="0" dirty="0"/>
          </a:p>
        </p:txBody>
      </p:sp>
      <p:sp>
        <p:nvSpPr>
          <p:cNvPr id="12" name="Marcador de texto 4">
            <a:extLst>
              <a:ext uri="{FF2B5EF4-FFF2-40B4-BE49-F238E27FC236}">
                <a16:creationId xmlns:a16="http://schemas.microsoft.com/office/drawing/2014/main" id="{4109D658-761D-4FC9-939E-0ABB16475F65}"/>
              </a:ext>
            </a:extLst>
          </p:cNvPr>
          <p:cNvSpPr txBox="1">
            <a:spLocks/>
          </p:cNvSpPr>
          <p:nvPr/>
        </p:nvSpPr>
        <p:spPr>
          <a:xfrm>
            <a:off x="838200" y="2920092"/>
            <a:ext cx="11125202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_tradnl" sz="1845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Realizar una función de consenso que a partir de los resultados de todos los algoritmos que maximice un valor alto en caso de que suficientes algoritmos muestren un valor alto de similitud, y un valor bajo en caso contrario </a:t>
            </a:r>
          </a:p>
        </p:txBody>
      </p:sp>
      <p:sp>
        <p:nvSpPr>
          <p:cNvPr id="10" name="Subtítulo 1">
            <a:extLst>
              <a:ext uri="{FF2B5EF4-FFF2-40B4-BE49-F238E27FC236}">
                <a16:creationId xmlns:a16="http://schemas.microsoft.com/office/drawing/2014/main" id="{789BAA10-5ECC-425E-B94F-15D749707497}"/>
              </a:ext>
            </a:extLst>
          </p:cNvPr>
          <p:cNvSpPr txBox="1">
            <a:spLocks/>
          </p:cNvSpPr>
          <p:nvPr/>
        </p:nvSpPr>
        <p:spPr>
          <a:xfrm>
            <a:off x="990598" y="2372269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Idea:</a:t>
            </a:r>
            <a:endParaRPr lang="es-ES" u="sng" kern="0" dirty="0"/>
          </a:p>
        </p:txBody>
      </p:sp>
      <p:sp>
        <p:nvSpPr>
          <p:cNvPr id="11" name="Marcador de texto 4">
            <a:extLst>
              <a:ext uri="{FF2B5EF4-FFF2-40B4-BE49-F238E27FC236}">
                <a16:creationId xmlns:a16="http://schemas.microsoft.com/office/drawing/2014/main" id="{2EFC66E4-C4D3-4A97-8A4A-6173790018AC}"/>
              </a:ext>
            </a:extLst>
          </p:cNvPr>
          <p:cNvSpPr txBox="1">
            <a:spLocks/>
          </p:cNvSpPr>
          <p:nvPr/>
        </p:nvSpPr>
        <p:spPr>
          <a:xfrm>
            <a:off x="990598" y="4509045"/>
            <a:ext cx="11125202" cy="24929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_tradnl" sz="1845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	Se ordenaran los resultados de similitud de cada algoritmo de la siguiente forma: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 el resultado mayoritario es que existe cierta similitud se ordenara de mayor a menor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En caso contrario se ordenara de menor a mayor</a:t>
            </a:r>
          </a:p>
          <a:p>
            <a:pPr marL="800100" lvl="1" indent="-342900">
              <a:buAutoNum type="arabicPeriod" startAt="2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Recursivamente se ponderaran las similitudes aplicando un peso de 1/3 al primer valor de la lista, y se 	calculará el peso restante (2/3).</a:t>
            </a:r>
          </a:p>
          <a:p>
            <a:pPr marL="800100" lvl="1" indent="-342900">
              <a:buAutoNum type="arabicPeriod" startAt="2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 repetirá el punto 2, hasta alcanzar los dos últimos elementos de la lista, a partir del peso restante obtenido en el punto anterior que se repartirá de la misma manera.</a:t>
            </a:r>
          </a:p>
          <a:p>
            <a:pPr marL="800100" lvl="1" indent="-342900">
              <a:buAutoNum type="arabicPeriod" startAt="2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Para los dos últimos elementos, se repartirán los pesos restantes de forma equitativa (1/2)</a:t>
            </a:r>
          </a:p>
          <a:p>
            <a:pPr marL="800100" lvl="1" indent="-342900">
              <a:buAutoNum type="arabicPeriod" startAt="2"/>
            </a:pPr>
            <a:endParaRPr lang="es-ES" kern="0" dirty="0">
              <a:solidFill>
                <a:sysClr val="windowText" lastClr="000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Subtítulo 1">
            <a:extLst>
              <a:ext uri="{FF2B5EF4-FFF2-40B4-BE49-F238E27FC236}">
                <a16:creationId xmlns:a16="http://schemas.microsoft.com/office/drawing/2014/main" id="{F4B860C7-4383-4C5B-944E-93E27DB550C5}"/>
              </a:ext>
            </a:extLst>
          </p:cNvPr>
          <p:cNvSpPr txBox="1">
            <a:spLocks/>
          </p:cNvSpPr>
          <p:nvPr/>
        </p:nvSpPr>
        <p:spPr>
          <a:xfrm>
            <a:off x="990598" y="3983442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Algoritmo de consenso:</a:t>
            </a:r>
            <a:endParaRPr lang="es-ES" u="sng" kern="0" dirty="0"/>
          </a:p>
        </p:txBody>
      </p:sp>
    </p:spTree>
    <p:extLst>
      <p:ext uri="{BB962C8B-B14F-4D97-AF65-F5344CB8AC3E}">
        <p14:creationId xmlns:p14="http://schemas.microsoft.com/office/powerpoint/2010/main" val="3346963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6D6F48B-47D5-4693-A63B-EFB8767C0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17"/>
            <a:ext cx="10397666" cy="567848"/>
          </a:xfrm>
        </p:spPr>
        <p:txBody>
          <a:bodyPr/>
          <a:lstStyle/>
          <a:p>
            <a:r>
              <a:rPr lang="es-ES" dirty="0"/>
              <a:t>Métricas de similitud para otros tipos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F340D0-9820-4E0C-917E-B2E200BAA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2800" y="2071806"/>
            <a:ext cx="11125202" cy="3323987"/>
          </a:xfrm>
        </p:spPr>
        <p:txBody>
          <a:bodyPr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Tipos numéricos: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Enteros (Identificadores): 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Podemos entender que son identificadores, si sus valores un gran grado de variación. En ese caso si el número es igual, la similitud es 1, en caso contrario 0.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Decimales o enteros (no Identificadores): 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Baja variación. Se discretizara la diferencia en términos relativos, valores entre 0 y 1, y se aplicara una exponencial inversa, de forma que el resultado, en caso de igualdad será 1, y en caso de no igualdad oscilara en el rango [0, 0.5]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Tipos booleanos: 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Operación XAND, es decir 1 cuando son iguales, y 0 en otro caso.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Tipo fecha: 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Se obtendrá a partir de la fecha en formato String, un formato estandarizado. Una vez realizado si las fechas son iguales, la similitud será 1, en caso contrario, será 0.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Tipo Objeto: 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Se aplicara la similitud para objetos, que se describirá en el apartado de similitud de entidades.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2CE4AD60-96E0-4C35-899E-49BE37979EF1}"/>
              </a:ext>
            </a:extLst>
          </p:cNvPr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9609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6D6F48B-47D5-4693-A63B-EFB8767C0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17"/>
            <a:ext cx="10397666" cy="567848"/>
          </a:xfrm>
        </p:spPr>
        <p:txBody>
          <a:bodyPr/>
          <a:lstStyle/>
          <a:p>
            <a:r>
              <a:rPr lang="es-ES" dirty="0"/>
              <a:t>Variabilidad en los atributos para una entidad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F340D0-9820-4E0C-917E-B2E200BAA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599" y="2133600"/>
            <a:ext cx="11125202" cy="2057400"/>
          </a:xfrm>
        </p:spPr>
        <p:txBody>
          <a:bodyPr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Todos los atributos, </a:t>
            </a: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no son igual de discriminantes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, es decir hay atributos que actúan como: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Identificadores: 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Ids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 que probablemente provienen de la BBDD, y que identifican inequívocamente una instancia para esa clase 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e.j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: DNI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Semi-Identificadores: Son atributos altamente discriminantes, pero no garantizan que sean únicos para la clase 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e.j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: Nombre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Atributos de información: Atributos que tienen valor (sobre todo en su conjunto, donde aumenta su poder de discriminación), pero no son discriminantes por si mismos.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2CE4AD60-96E0-4C35-899E-49BE37979EF1}"/>
              </a:ext>
            </a:extLst>
          </p:cNvPr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Subtítulo 1">
            <a:extLst>
              <a:ext uri="{FF2B5EF4-FFF2-40B4-BE49-F238E27FC236}">
                <a16:creationId xmlns:a16="http://schemas.microsoft.com/office/drawing/2014/main" id="{C386EC78-4754-46BC-8513-8925659379A2}"/>
              </a:ext>
            </a:extLst>
          </p:cNvPr>
          <p:cNvSpPr txBox="1">
            <a:spLocks/>
          </p:cNvSpPr>
          <p:nvPr/>
        </p:nvSpPr>
        <p:spPr>
          <a:xfrm>
            <a:off x="990599" y="1517113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Capacidad de los atributos para ser discriminantes de una instancia</a:t>
            </a:r>
            <a:endParaRPr lang="es-ES" u="sng" kern="0" dirty="0"/>
          </a:p>
        </p:txBody>
      </p:sp>
      <p:sp>
        <p:nvSpPr>
          <p:cNvPr id="8" name="Marcador de texto 4">
            <a:extLst>
              <a:ext uri="{FF2B5EF4-FFF2-40B4-BE49-F238E27FC236}">
                <a16:creationId xmlns:a16="http://schemas.microsoft.com/office/drawing/2014/main" id="{11670B15-20A8-4815-A99B-07820976C077}"/>
              </a:ext>
            </a:extLst>
          </p:cNvPr>
          <p:cNvSpPr txBox="1">
            <a:spLocks/>
          </p:cNvSpPr>
          <p:nvPr/>
        </p:nvSpPr>
        <p:spPr>
          <a:xfrm>
            <a:off x="990599" y="4950767"/>
            <a:ext cx="11125202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_tradnl" sz="1845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Ratio de Variabilidad(V) = valores distintos / total de instancias</a:t>
            </a:r>
          </a:p>
        </p:txBody>
      </p:sp>
      <p:sp>
        <p:nvSpPr>
          <p:cNvPr id="9" name="Subtítulo 1">
            <a:extLst>
              <a:ext uri="{FF2B5EF4-FFF2-40B4-BE49-F238E27FC236}">
                <a16:creationId xmlns:a16="http://schemas.microsoft.com/office/drawing/2014/main" id="{8BFD6FA2-E69D-4DDD-811C-A114A09C1F90}"/>
              </a:ext>
            </a:extLst>
          </p:cNvPr>
          <p:cNvSpPr txBox="1">
            <a:spLocks/>
          </p:cNvSpPr>
          <p:nvPr/>
        </p:nvSpPr>
        <p:spPr>
          <a:xfrm>
            <a:off x="990599" y="4334280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Función de variabilidad </a:t>
            </a:r>
            <a:endParaRPr lang="es-ES" u="sng" kern="0" dirty="0"/>
          </a:p>
        </p:txBody>
      </p:sp>
    </p:spTree>
    <p:extLst>
      <p:ext uri="{BB962C8B-B14F-4D97-AF65-F5344CB8AC3E}">
        <p14:creationId xmlns:p14="http://schemas.microsoft.com/office/powerpoint/2010/main" val="2268573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6D6F48B-47D5-4693-A63B-EFB8767C0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17"/>
            <a:ext cx="10397666" cy="567848"/>
          </a:xfrm>
        </p:spPr>
        <p:txBody>
          <a:bodyPr/>
          <a:lstStyle/>
          <a:p>
            <a:r>
              <a:rPr lang="es-ES" dirty="0"/>
              <a:t>Similitud entre entidades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F340D0-9820-4E0C-917E-B2E200BAA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2800" y="2071806"/>
            <a:ext cx="11125202" cy="553998"/>
          </a:xfrm>
        </p:spPr>
        <p:txBody>
          <a:bodyPr/>
          <a:lstStyle/>
          <a:p>
            <a:pPr lvl="1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Definimos la función de similitud para una entidad como: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2CE4AD60-96E0-4C35-899E-49BE37979EF1}"/>
              </a:ext>
            </a:extLst>
          </p:cNvPr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B24B092-71C7-4FE6-8C54-F91538E94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2819400"/>
            <a:ext cx="6092700" cy="1377950"/>
          </a:xfrm>
          <a:prstGeom prst="rect">
            <a:avLst/>
          </a:prstGeom>
        </p:spPr>
      </p:pic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44AB4DDC-3259-4E31-9125-151E3EC31DBB}"/>
              </a:ext>
            </a:extLst>
          </p:cNvPr>
          <p:cNvSpPr txBox="1">
            <a:spLocks/>
          </p:cNvSpPr>
          <p:nvPr/>
        </p:nvSpPr>
        <p:spPr>
          <a:xfrm>
            <a:off x="838200" y="4841797"/>
            <a:ext cx="11125202" cy="1938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_tradnl" sz="1845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Donde: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 es el valor de similitud del atributo en el rango [0,1], calculado tal y como se ha descrito anteriormente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V es el valor de variabilidad, que tendera a 1, caso de máxima variabilidad, y a 0 en caso de mínima variabilidad.</a:t>
            </a:r>
          </a:p>
          <a:p>
            <a:pPr lvl="1"/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El valor obtenido se normalizara dividiéndolo entre la suma de las ponderaciones, es decir, el valor de similitud de la entidad oscilara en el rango [0,1]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kern="0" dirty="0">
              <a:solidFill>
                <a:sysClr val="windowText" lastClr="000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064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496800" cy="7467600"/>
          </a:xfrm>
          <a:custGeom>
            <a:avLst/>
            <a:gdLst/>
            <a:ahLst/>
            <a:cxnLst/>
            <a:rect l="l" t="t" r="r" b="b"/>
            <a:pathLst>
              <a:path w="12496800" h="7467600">
                <a:moveTo>
                  <a:pt x="0" y="7467600"/>
                </a:moveTo>
                <a:lnTo>
                  <a:pt x="12496800" y="7467600"/>
                </a:lnTo>
                <a:lnTo>
                  <a:pt x="12496800" y="0"/>
                </a:lnTo>
                <a:lnTo>
                  <a:pt x="0" y="0"/>
                </a:lnTo>
                <a:lnTo>
                  <a:pt x="0" y="7467600"/>
                </a:lnTo>
                <a:close/>
              </a:path>
            </a:pathLst>
          </a:custGeom>
          <a:solidFill>
            <a:srgbClr val="990033"/>
          </a:solidFill>
          <a:ln>
            <a:noFill/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0" y="3358056"/>
            <a:ext cx="124968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2425" marR="5080" lvl="0" indent="-340360" algn="ctr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4800" spc="-5" dirty="0">
                <a:solidFill>
                  <a:srgbClr val="FFFFFF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Fin</a:t>
            </a:r>
            <a:endParaRPr kumimoji="0" sz="4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Black" panose="020B0A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9791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1655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496800" cy="7467600"/>
          </a:xfrm>
          <a:custGeom>
            <a:avLst/>
            <a:gdLst/>
            <a:ahLst/>
            <a:cxnLst/>
            <a:rect l="l" t="t" r="r" b="b"/>
            <a:pathLst>
              <a:path w="12496800" h="7467600">
                <a:moveTo>
                  <a:pt x="0" y="7467600"/>
                </a:moveTo>
                <a:lnTo>
                  <a:pt x="12496800" y="7467600"/>
                </a:lnTo>
                <a:lnTo>
                  <a:pt x="12496800" y="0"/>
                </a:lnTo>
                <a:lnTo>
                  <a:pt x="0" y="0"/>
                </a:lnTo>
                <a:lnTo>
                  <a:pt x="0" y="7467600"/>
                </a:lnTo>
                <a:close/>
              </a:path>
            </a:pathLst>
          </a:custGeom>
          <a:solidFill>
            <a:srgbClr val="990033"/>
          </a:solidFill>
          <a:ln>
            <a:noFill/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0" y="3358056"/>
            <a:ext cx="124968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2425" marR="5080" lvl="0" indent="-340360" algn="ctr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4800" spc="-5" dirty="0">
                <a:solidFill>
                  <a:srgbClr val="FFFFFF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Librería de descubrimiento</a:t>
            </a:r>
          </a:p>
        </p:txBody>
      </p:sp>
    </p:spTree>
    <p:extLst>
      <p:ext uri="{BB962C8B-B14F-4D97-AF65-F5344CB8AC3E}">
        <p14:creationId xmlns:p14="http://schemas.microsoft.com/office/powerpoint/2010/main" val="3810080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6D6F48B-47D5-4693-A63B-EFB8767C0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17"/>
            <a:ext cx="10397666" cy="567848"/>
          </a:xfrm>
        </p:spPr>
        <p:txBody>
          <a:bodyPr/>
          <a:lstStyle/>
          <a:p>
            <a:r>
              <a:rPr lang="es-ES" dirty="0"/>
              <a:t>Librería de descubrimiento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F340D0-9820-4E0C-917E-B2E200BAA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598" y="2394008"/>
            <a:ext cx="11125202" cy="3277820"/>
          </a:xfrm>
        </p:spPr>
        <p:txBody>
          <a:bodyPr/>
          <a:lstStyle/>
          <a:p>
            <a:pPr marL="342900" lvl="0" indent="-342900" algn="just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000" b="1" dirty="0">
                <a:solidFill>
                  <a:prstClr val="black"/>
                </a:solidFill>
                <a:ea typeface="MS PGothic" pitchFamily="34"/>
              </a:rPr>
              <a:t>Reconciliación de entidades</a:t>
            </a:r>
          </a:p>
          <a:p>
            <a:pPr marL="342900" lvl="0" indent="-342900" algn="just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000" b="1" dirty="0">
                <a:solidFill>
                  <a:prstClr val="black"/>
                </a:solidFill>
                <a:ea typeface="MS PGothic" pitchFamily="34"/>
              </a:rPr>
              <a:t>Descubrimiento de enlaces </a:t>
            </a:r>
          </a:p>
          <a:p>
            <a:pPr marL="800100" lvl="1" indent="-342900" algn="just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000" b="1" dirty="0">
                <a:solidFill>
                  <a:prstClr val="black"/>
                </a:solidFill>
                <a:latin typeface="Segoe UI Light" panose="020B0502040204020203" pitchFamily="34" charset="0"/>
                <a:ea typeface="MS PGothic" pitchFamily="34"/>
                <a:cs typeface="Segoe UI Light" panose="020B0502040204020203" pitchFamily="34" charset="0"/>
              </a:rPr>
              <a:t>En otros backend SGI</a:t>
            </a:r>
          </a:p>
          <a:p>
            <a:pPr marL="800100" lvl="1" indent="-342900" algn="just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000" b="1" dirty="0">
                <a:solidFill>
                  <a:prstClr val="black"/>
                </a:solidFill>
                <a:latin typeface="Segoe UI Light" panose="020B0502040204020203" pitchFamily="34" charset="0"/>
                <a:ea typeface="MS PGothic" pitchFamily="34"/>
                <a:cs typeface="Segoe UI Light" panose="020B0502040204020203" pitchFamily="34" charset="0"/>
              </a:rPr>
              <a:t>En la nube LOD</a:t>
            </a:r>
            <a:endParaRPr lang="es-ES" sz="2000" dirty="0">
              <a:solidFill>
                <a:prstClr val="black"/>
              </a:solidFill>
              <a:latin typeface="Segoe UI Light" panose="020B0502040204020203" pitchFamily="34" charset="0"/>
              <a:ea typeface="MS PGothic" pitchFamily="34"/>
              <a:cs typeface="Segoe UI Light" panose="020B0502040204020203" pitchFamily="34" charset="0"/>
            </a:endParaRPr>
          </a:p>
          <a:p>
            <a:pPr marL="342900" indent="-342900" algn="just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000" b="1" dirty="0">
                <a:solidFill>
                  <a:prstClr val="black"/>
                </a:solidFill>
                <a:ea typeface="MS PGothic" pitchFamily="34"/>
              </a:rPr>
              <a:t>Detección de equivalencias</a:t>
            </a:r>
            <a:endParaRPr lang="es-ES" sz="1600" dirty="0">
              <a:solidFill>
                <a:prstClr val="black"/>
              </a:solidFill>
              <a:ea typeface="MS PGothic" pitchFamily="34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2CE4AD60-96E0-4C35-899E-49BE37979EF1}"/>
              </a:ext>
            </a:extLst>
          </p:cNvPr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Subtítulo 1">
            <a:extLst>
              <a:ext uri="{FF2B5EF4-FFF2-40B4-BE49-F238E27FC236}">
                <a16:creationId xmlns:a16="http://schemas.microsoft.com/office/drawing/2014/main" id="{A3A1AD44-0A92-4E2D-98E3-29F195227A33}"/>
              </a:ext>
            </a:extLst>
          </p:cNvPr>
          <p:cNvSpPr txBox="1">
            <a:spLocks/>
          </p:cNvSpPr>
          <p:nvPr/>
        </p:nvSpPr>
        <p:spPr>
          <a:xfrm>
            <a:off x="990599" y="1517113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Módulos</a:t>
            </a:r>
          </a:p>
        </p:txBody>
      </p:sp>
    </p:spTree>
    <p:extLst>
      <p:ext uri="{BB962C8B-B14F-4D97-AF65-F5344CB8AC3E}">
        <p14:creationId xmlns:p14="http://schemas.microsoft.com/office/powerpoint/2010/main" val="2949070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6D6F48B-47D5-4693-A63B-EFB8767C0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17"/>
            <a:ext cx="10397666" cy="567848"/>
          </a:xfrm>
        </p:spPr>
        <p:txBody>
          <a:bodyPr/>
          <a:lstStyle/>
          <a:p>
            <a:r>
              <a:rPr lang="es-ES" dirty="0"/>
              <a:t>Librería de descubrimiento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F340D0-9820-4E0C-917E-B2E200BAA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598" y="2394008"/>
            <a:ext cx="11125202" cy="4201150"/>
          </a:xfrm>
        </p:spPr>
        <p:txBody>
          <a:bodyPr/>
          <a:lstStyle/>
          <a:p>
            <a:pPr marL="342900" lvl="0" indent="-342900" algn="just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000" b="1" dirty="0">
                <a:solidFill>
                  <a:prstClr val="black"/>
                </a:solidFill>
                <a:highlight>
                  <a:srgbClr val="FFFF00"/>
                </a:highlight>
                <a:ea typeface="MS PGothic" pitchFamily="34"/>
              </a:rPr>
              <a:t>Reconciliación de entidades </a:t>
            </a:r>
            <a:r>
              <a:rPr lang="es-ES" sz="2000" b="1" dirty="0">
                <a:solidFill>
                  <a:prstClr val="black"/>
                </a:solidFill>
                <a:highlight>
                  <a:srgbClr val="FFFF00"/>
                </a:highlight>
                <a:ea typeface="MS PGothic" pitchFamily="34"/>
                <a:sym typeface="Wingdings" panose="05000000000000000000" pitchFamily="2" charset="2"/>
              </a:rPr>
              <a:t> En implementación</a:t>
            </a:r>
            <a:endParaRPr lang="es-ES" sz="2000" b="1" dirty="0">
              <a:solidFill>
                <a:prstClr val="black"/>
              </a:solidFill>
              <a:highlight>
                <a:srgbClr val="FFFF00"/>
              </a:highlight>
              <a:ea typeface="MS PGothic" pitchFamily="34"/>
            </a:endParaRPr>
          </a:p>
          <a:p>
            <a:pPr marL="342900" lvl="0" indent="-342900" algn="just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000" b="1" dirty="0">
                <a:solidFill>
                  <a:prstClr val="black"/>
                </a:solidFill>
                <a:highlight>
                  <a:srgbClr val="FFFF00"/>
                </a:highlight>
                <a:ea typeface="MS PGothic" pitchFamily="34"/>
              </a:rPr>
              <a:t>Descubrimiento de enlaces </a:t>
            </a:r>
          </a:p>
          <a:p>
            <a:pPr marL="800100" lvl="1" indent="-342900" algn="just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000" b="1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ea typeface="MS PGothic" pitchFamily="34"/>
                <a:cs typeface="Segoe UI Light" panose="020B0502040204020203" pitchFamily="34" charset="0"/>
              </a:rPr>
              <a:t>En otros backend SGI </a:t>
            </a:r>
            <a:r>
              <a:rPr lang="es-ES" sz="2000" b="1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ea typeface="MS PGothic" pitchFamily="34"/>
                <a:cs typeface="Segoe UI Light" panose="020B0502040204020203" pitchFamily="34" charset="0"/>
                <a:sym typeface="Wingdings" panose="05000000000000000000" pitchFamily="2" charset="2"/>
              </a:rPr>
              <a:t> En implementación</a:t>
            </a:r>
            <a:endParaRPr lang="es-ES" sz="2000" b="1" dirty="0">
              <a:solidFill>
                <a:prstClr val="black"/>
              </a:solidFill>
              <a:highlight>
                <a:srgbClr val="FFFF00"/>
              </a:highlight>
              <a:latin typeface="Segoe UI Light" panose="020B0502040204020203" pitchFamily="34" charset="0"/>
              <a:ea typeface="MS PGothic" pitchFamily="34"/>
              <a:cs typeface="Segoe UI Light" panose="020B0502040204020203" pitchFamily="34" charset="0"/>
            </a:endParaRPr>
          </a:p>
          <a:p>
            <a:pPr marL="800100" lvl="1" indent="-342900" algn="just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000" b="1" dirty="0">
                <a:solidFill>
                  <a:prstClr val="black"/>
                </a:solidFill>
                <a:latin typeface="Segoe UI Light" panose="020B0502040204020203" pitchFamily="34" charset="0"/>
                <a:ea typeface="MS PGothic" pitchFamily="34"/>
                <a:cs typeface="Segoe UI Light" panose="020B0502040204020203" pitchFamily="34" charset="0"/>
              </a:rPr>
              <a:t>En la nube LOD</a:t>
            </a:r>
            <a:endParaRPr lang="es-ES" sz="2000" dirty="0">
              <a:solidFill>
                <a:prstClr val="black"/>
              </a:solidFill>
              <a:latin typeface="Segoe UI Light" panose="020B0502040204020203" pitchFamily="34" charset="0"/>
              <a:ea typeface="MS PGothic" pitchFamily="34"/>
              <a:cs typeface="Segoe UI Light" panose="020B0502040204020203" pitchFamily="34" charset="0"/>
            </a:endParaRPr>
          </a:p>
          <a:p>
            <a:pPr marL="342900" indent="-342900" algn="just" hangingPunc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2000" b="1" dirty="0">
                <a:solidFill>
                  <a:prstClr val="black"/>
                </a:solidFill>
                <a:ea typeface="MS PGothic" pitchFamily="34"/>
              </a:rPr>
              <a:t>Detección de equivalencias</a:t>
            </a:r>
            <a:endParaRPr lang="es-ES" sz="1600" dirty="0">
              <a:solidFill>
                <a:prstClr val="black"/>
              </a:solidFill>
              <a:ea typeface="MS PGothic" pitchFamily="34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2CE4AD60-96E0-4C35-899E-49BE37979EF1}"/>
              </a:ext>
            </a:extLst>
          </p:cNvPr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Subtítulo 1">
            <a:extLst>
              <a:ext uri="{FF2B5EF4-FFF2-40B4-BE49-F238E27FC236}">
                <a16:creationId xmlns:a16="http://schemas.microsoft.com/office/drawing/2014/main" id="{A3A1AD44-0A92-4E2D-98E3-29F195227A33}"/>
              </a:ext>
            </a:extLst>
          </p:cNvPr>
          <p:cNvSpPr txBox="1">
            <a:spLocks/>
          </p:cNvSpPr>
          <p:nvPr/>
        </p:nvSpPr>
        <p:spPr>
          <a:xfrm>
            <a:off x="990599" y="1517113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Módulos</a:t>
            </a:r>
          </a:p>
        </p:txBody>
      </p:sp>
    </p:spTree>
    <p:extLst>
      <p:ext uri="{BB962C8B-B14F-4D97-AF65-F5344CB8AC3E}">
        <p14:creationId xmlns:p14="http://schemas.microsoft.com/office/powerpoint/2010/main" val="3953516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>
            <a:extLst>
              <a:ext uri="{FF2B5EF4-FFF2-40B4-BE49-F238E27FC236}">
                <a16:creationId xmlns:a16="http://schemas.microsoft.com/office/drawing/2014/main" id="{0D8AF5E5-D86C-49F2-8AD7-78131893E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29400" y="1517112"/>
            <a:ext cx="4773209" cy="315471"/>
          </a:xfrm>
        </p:spPr>
        <p:txBody>
          <a:bodyPr/>
          <a:lstStyle/>
          <a:p>
            <a:r>
              <a:rPr lang="es-ES" dirty="0"/>
              <a:t>Objetivo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6D6F48B-47D5-4693-A63B-EFB8767C0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17"/>
            <a:ext cx="10397666" cy="567848"/>
          </a:xfrm>
        </p:spPr>
        <p:txBody>
          <a:bodyPr/>
          <a:lstStyle/>
          <a:p>
            <a:r>
              <a:rPr lang="es-ES" dirty="0"/>
              <a:t>Reconciliación de entidades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F340D0-9820-4E0C-917E-B2E200BAA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598" y="2394008"/>
            <a:ext cx="5257801" cy="33447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Profundamente estudiado, aun </a:t>
            </a:r>
            <a:r>
              <a:rPr lang="es-ES" b="1" dirty="0"/>
              <a:t>hoy es una rama de investigación activa y abierta</a:t>
            </a:r>
            <a:r>
              <a:rPr lang="es-E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Problema </a:t>
            </a:r>
            <a:r>
              <a:rPr lang="es-ES" b="1" dirty="0"/>
              <a:t>no trivial</a:t>
            </a:r>
            <a:r>
              <a:rPr lang="es-ES" dirty="0"/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Distintas representaciones para los valores equivalentes de un mismo atributo (distintas convenciones, errores …)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Distintas tipos de datos, y por lo tanto distintas evaluaciones de similitud.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Importancia variable de los atributos, en función de determinar de forma inequívoca una entidad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2CE4AD60-96E0-4C35-899E-49BE37979EF1}"/>
              </a:ext>
            </a:extLst>
          </p:cNvPr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Subtítulo 1">
            <a:extLst>
              <a:ext uri="{FF2B5EF4-FFF2-40B4-BE49-F238E27FC236}">
                <a16:creationId xmlns:a16="http://schemas.microsoft.com/office/drawing/2014/main" id="{A3A1AD44-0A92-4E2D-98E3-29F195227A33}"/>
              </a:ext>
            </a:extLst>
          </p:cNvPr>
          <p:cNvSpPr txBox="1">
            <a:spLocks/>
          </p:cNvSpPr>
          <p:nvPr/>
        </p:nvSpPr>
        <p:spPr>
          <a:xfrm>
            <a:off x="990599" y="1517113"/>
            <a:ext cx="4773209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Estado del arte</a:t>
            </a:r>
          </a:p>
        </p:txBody>
      </p:sp>
      <p:sp>
        <p:nvSpPr>
          <p:cNvPr id="11" name="Marcador de texto 4">
            <a:extLst>
              <a:ext uri="{FF2B5EF4-FFF2-40B4-BE49-F238E27FC236}">
                <a16:creationId xmlns:a16="http://schemas.microsoft.com/office/drawing/2014/main" id="{B440E358-4481-4691-8C43-7500468DEF89}"/>
              </a:ext>
            </a:extLst>
          </p:cNvPr>
          <p:cNvSpPr txBox="1">
            <a:spLocks/>
          </p:cNvSpPr>
          <p:nvPr/>
        </p:nvSpPr>
        <p:spPr>
          <a:xfrm>
            <a:off x="6629399" y="2381700"/>
            <a:ext cx="4773209" cy="28407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_tradnl" sz="1845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kern="0" dirty="0"/>
              <a:t>Evitar los duplicados de entidades dentro de un mismo backend SGI o entre distintos backend SGI.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kern="0" dirty="0"/>
              <a:t>Necesario definir una funciones de similitud: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1850" kern="0" dirty="0">
                <a:latin typeface="Segoe UI Light" panose="020B0502040204020203" pitchFamily="34" charset="0"/>
                <a:cs typeface="Segoe UI Light" panose="020B0502040204020203" pitchFamily="34" charset="0"/>
              </a:rPr>
              <a:t>para entidades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1850" kern="0" dirty="0">
                <a:latin typeface="Segoe UI Light" panose="020B0502040204020203" pitchFamily="34" charset="0"/>
                <a:cs typeface="Segoe UI Light" panose="020B0502040204020203" pitchFamily="34" charset="0"/>
              </a:rPr>
              <a:t>Para atributos (según el tipo)</a:t>
            </a:r>
            <a:endParaRPr lang="es-ES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kern="0" dirty="0"/>
              <a:t>Minimizar intervención humana.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kern="0" dirty="0"/>
              <a:t>Sugerir intervención humana cuando la reconciliación de entidades pueda ser dudosa.</a:t>
            </a:r>
          </a:p>
        </p:txBody>
      </p:sp>
    </p:spTree>
    <p:extLst>
      <p:ext uri="{BB962C8B-B14F-4D97-AF65-F5344CB8AC3E}">
        <p14:creationId xmlns:p14="http://schemas.microsoft.com/office/powerpoint/2010/main" val="1441775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6D6F48B-47D5-4693-A63B-EFB8767C0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17"/>
            <a:ext cx="10397666" cy="567848"/>
          </a:xfrm>
        </p:spPr>
        <p:txBody>
          <a:bodyPr/>
          <a:lstStyle/>
          <a:p>
            <a:r>
              <a:rPr lang="es-ES" dirty="0"/>
              <a:t>Reconciliación de entidades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F340D0-9820-4E0C-917E-B2E200BAA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598" y="2394008"/>
            <a:ext cx="11125202" cy="13988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Soluciones comerciales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Stardogs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 (entity 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linking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 in knowledge 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graph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Blazegrap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 (link all the 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entities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Implementación ad hoc</a:t>
            </a: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2CE4AD60-96E0-4C35-899E-49BE37979EF1}"/>
              </a:ext>
            </a:extLst>
          </p:cNvPr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Subtítulo 1">
            <a:extLst>
              <a:ext uri="{FF2B5EF4-FFF2-40B4-BE49-F238E27FC236}">
                <a16:creationId xmlns:a16="http://schemas.microsoft.com/office/drawing/2014/main" id="{A3A1AD44-0A92-4E2D-98E3-29F195227A33}"/>
              </a:ext>
            </a:extLst>
          </p:cNvPr>
          <p:cNvSpPr txBox="1">
            <a:spLocks/>
          </p:cNvSpPr>
          <p:nvPr/>
        </p:nvSpPr>
        <p:spPr>
          <a:xfrm>
            <a:off x="990599" y="1517113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Soluciones evaluadas</a:t>
            </a:r>
          </a:p>
        </p:txBody>
      </p:sp>
      <p:sp>
        <p:nvSpPr>
          <p:cNvPr id="6" name="Subtítulo 1">
            <a:extLst>
              <a:ext uri="{FF2B5EF4-FFF2-40B4-BE49-F238E27FC236}">
                <a16:creationId xmlns:a16="http://schemas.microsoft.com/office/drawing/2014/main" id="{C1C692B1-9637-4F3A-92EA-561C86117CF6}"/>
              </a:ext>
            </a:extLst>
          </p:cNvPr>
          <p:cNvSpPr txBox="1">
            <a:spLocks/>
          </p:cNvSpPr>
          <p:nvPr/>
        </p:nvSpPr>
        <p:spPr>
          <a:xfrm>
            <a:off x="990599" y="3962400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Justificación de elección (solución ad hoc)</a:t>
            </a:r>
          </a:p>
        </p:txBody>
      </p:sp>
      <p:sp>
        <p:nvSpPr>
          <p:cNvPr id="9" name="Marcador de texto 4">
            <a:extLst>
              <a:ext uri="{FF2B5EF4-FFF2-40B4-BE49-F238E27FC236}">
                <a16:creationId xmlns:a16="http://schemas.microsoft.com/office/drawing/2014/main" id="{2EE2BB02-DF0F-465A-BDB8-308372943266}"/>
              </a:ext>
            </a:extLst>
          </p:cNvPr>
          <p:cNvSpPr txBox="1">
            <a:spLocks/>
          </p:cNvSpPr>
          <p:nvPr/>
        </p:nvSpPr>
        <p:spPr>
          <a:xfrm>
            <a:off x="968941" y="4572736"/>
            <a:ext cx="11125202" cy="19597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_tradnl" sz="1845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kern="0" dirty="0"/>
              <a:t>Evitar vendor </a:t>
            </a:r>
            <a:r>
              <a:rPr lang="es-ES" kern="0" dirty="0" err="1"/>
              <a:t>lock</a:t>
            </a:r>
            <a:r>
              <a:rPr lang="es-ES" kern="0" dirty="0"/>
              <a:t>-in y por lo tanto permitir el cambio de triple store (requerido en el pliego)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kern="0" dirty="0"/>
              <a:t>Ninguna de las soluciones comerciales, se adecua completamente a los requerimientos, y siendo soluciones cerradas, no permiten la reimplementación: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kern="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Blazegrap</a:t>
            </a:r>
            <a:r>
              <a:rPr lang="es-ES" kern="0" dirty="0">
                <a:latin typeface="Segoe UI Light" panose="020B0502040204020203" pitchFamily="34" charset="0"/>
                <a:cs typeface="Segoe UI Light" panose="020B0502040204020203" pitchFamily="34" charset="0"/>
              </a:rPr>
              <a:t> requiere una lista de posibles variaciones en los atributos, lo cual implica conocer previamente la solución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kern="0" dirty="0" err="1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Stardog</a:t>
            </a: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orienta la búsqueda de similitudes, al proceso de importación desde una fuente externa (fichero), no a búsqueda de similitudes dentro del propio grafo de conocimiento.</a:t>
            </a:r>
          </a:p>
        </p:txBody>
      </p:sp>
    </p:spTree>
    <p:extLst>
      <p:ext uri="{BB962C8B-B14F-4D97-AF65-F5344CB8AC3E}">
        <p14:creationId xmlns:p14="http://schemas.microsoft.com/office/powerpoint/2010/main" val="1324255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6D6F48B-47D5-4693-A63B-EFB8767C0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17"/>
            <a:ext cx="10397666" cy="567848"/>
          </a:xfrm>
        </p:spPr>
        <p:txBody>
          <a:bodyPr/>
          <a:lstStyle/>
          <a:p>
            <a:r>
              <a:rPr lang="es-ES" dirty="0"/>
              <a:t>Métricas de similitud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F340D0-9820-4E0C-917E-B2E200BAA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598" y="2394009"/>
            <a:ext cx="11125202" cy="210179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Todas las métricas han de estar normalizadas (valores en el intervalo [0,1])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Podemos encontrar distintos tipos de atributos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Números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Fechas (en distintos formatos)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Boleanos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 (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true|false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yes|no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 ,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y|n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s|n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 …)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Cadenas de texto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Objetos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2CE4AD60-96E0-4C35-899E-49BE37979EF1}"/>
              </a:ext>
            </a:extLst>
          </p:cNvPr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Subtítulo 1">
            <a:extLst>
              <a:ext uri="{FF2B5EF4-FFF2-40B4-BE49-F238E27FC236}">
                <a16:creationId xmlns:a16="http://schemas.microsoft.com/office/drawing/2014/main" id="{A3A1AD44-0A92-4E2D-98E3-29F195227A33}"/>
              </a:ext>
            </a:extLst>
          </p:cNvPr>
          <p:cNvSpPr txBox="1">
            <a:spLocks/>
          </p:cNvSpPr>
          <p:nvPr/>
        </p:nvSpPr>
        <p:spPr>
          <a:xfrm>
            <a:off x="990599" y="1517113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Métricas de similitud para </a:t>
            </a:r>
            <a:r>
              <a:rPr lang="es-ES" u="sng" kern="0" dirty="0"/>
              <a:t>atributos</a:t>
            </a:r>
          </a:p>
        </p:txBody>
      </p:sp>
      <p:sp>
        <p:nvSpPr>
          <p:cNvPr id="10" name="Subtítulo 1">
            <a:extLst>
              <a:ext uri="{FF2B5EF4-FFF2-40B4-BE49-F238E27FC236}">
                <a16:creationId xmlns:a16="http://schemas.microsoft.com/office/drawing/2014/main" id="{E92F8F46-E1D9-451E-A6D3-7D43E3D44025}"/>
              </a:ext>
            </a:extLst>
          </p:cNvPr>
          <p:cNvSpPr txBox="1">
            <a:spLocks/>
          </p:cNvSpPr>
          <p:nvPr/>
        </p:nvSpPr>
        <p:spPr>
          <a:xfrm>
            <a:off x="990599" y="4572000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Métricas de similitud para </a:t>
            </a:r>
            <a:r>
              <a:rPr lang="es-ES" u="sng" kern="0" dirty="0"/>
              <a:t>entidades</a:t>
            </a:r>
          </a:p>
        </p:txBody>
      </p:sp>
      <p:sp>
        <p:nvSpPr>
          <p:cNvPr id="11" name="Marcador de texto 4">
            <a:extLst>
              <a:ext uri="{FF2B5EF4-FFF2-40B4-BE49-F238E27FC236}">
                <a16:creationId xmlns:a16="http://schemas.microsoft.com/office/drawing/2014/main" id="{2774232D-2B3F-4041-8EED-989B549690C0}"/>
              </a:ext>
            </a:extLst>
          </p:cNvPr>
          <p:cNvSpPr txBox="1">
            <a:spLocks/>
          </p:cNvSpPr>
          <p:nvPr/>
        </p:nvSpPr>
        <p:spPr>
          <a:xfrm>
            <a:off x="1028698" y="5116581"/>
            <a:ext cx="11125202" cy="14057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_tradnl" sz="1845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kern="0" dirty="0"/>
              <a:t>Todas las métricas han de estar normalizadas (valores en el intervalo [0,1])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 han de calcular según la similitud (ponderada) de sus atributos.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</a:rPr>
              <a:t>Es importante ponderar, dando mayor peso a los atributos más significativos y menos a los más generales</a:t>
            </a:r>
            <a:endParaRPr lang="es-ES" kern="0" dirty="0">
              <a:solidFill>
                <a:sysClr val="windowText" lastClr="000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kern="0" dirty="0">
              <a:solidFill>
                <a:sysClr val="windowText" lastClr="000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kern="0" dirty="0">
              <a:solidFill>
                <a:sysClr val="windowText" lastClr="000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770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6D6F48B-47D5-4693-A63B-EFB8767C0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17"/>
            <a:ext cx="10397666" cy="567848"/>
          </a:xfrm>
        </p:spPr>
        <p:txBody>
          <a:bodyPr/>
          <a:lstStyle/>
          <a:p>
            <a:r>
              <a:rPr lang="es-ES" dirty="0"/>
              <a:t>Métricas de similitud para atributos (String)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F340D0-9820-4E0C-917E-B2E200BAA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598" y="2394009"/>
            <a:ext cx="11125202" cy="1796991"/>
          </a:xfrm>
        </p:spPr>
        <p:txBody>
          <a:bodyPr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Distintos formatos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cambios en el orden de las palabras: 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p.e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 Daniel Ruiz Santamaría 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 Santamaría Ruiz Daniel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Eliminaciones de parte de palabras: </a:t>
            </a:r>
            <a:r>
              <a:rPr lang="es-E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p.e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 Daniel Ruiz Santamaría </a:t>
            </a: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 D. Santamaría Ruiz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Cambio de caracteres: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Errores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Cualquier combinación de los mencionados anteriormente</a:t>
            </a: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2CE4AD60-96E0-4C35-899E-49BE37979EF1}"/>
              </a:ext>
            </a:extLst>
          </p:cNvPr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Subtítulo 1">
            <a:extLst>
              <a:ext uri="{FF2B5EF4-FFF2-40B4-BE49-F238E27FC236}">
                <a16:creationId xmlns:a16="http://schemas.microsoft.com/office/drawing/2014/main" id="{A3A1AD44-0A92-4E2D-98E3-29F195227A33}"/>
              </a:ext>
            </a:extLst>
          </p:cNvPr>
          <p:cNvSpPr txBox="1">
            <a:spLocks/>
          </p:cNvSpPr>
          <p:nvPr/>
        </p:nvSpPr>
        <p:spPr>
          <a:xfrm>
            <a:off x="990599" y="1517113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Variaciones comunes</a:t>
            </a:r>
            <a:endParaRPr lang="es-ES" u="sng" kern="0" dirty="0"/>
          </a:p>
        </p:txBody>
      </p:sp>
      <p:sp>
        <p:nvSpPr>
          <p:cNvPr id="9" name="Subtítulo 1">
            <a:extLst>
              <a:ext uri="{FF2B5EF4-FFF2-40B4-BE49-F238E27FC236}">
                <a16:creationId xmlns:a16="http://schemas.microsoft.com/office/drawing/2014/main" id="{A0635EB4-C7CD-4E52-9A60-00B329C4116F}"/>
              </a:ext>
            </a:extLst>
          </p:cNvPr>
          <p:cNvSpPr txBox="1">
            <a:spLocks/>
          </p:cNvSpPr>
          <p:nvPr/>
        </p:nvSpPr>
        <p:spPr>
          <a:xfrm>
            <a:off x="990598" y="4360754"/>
            <a:ext cx="11201401" cy="3154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" sz="205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Normalización de cadenas</a:t>
            </a:r>
            <a:endParaRPr lang="es-ES" u="sng" kern="0" dirty="0"/>
          </a:p>
        </p:txBody>
      </p:sp>
      <p:sp>
        <p:nvSpPr>
          <p:cNvPr id="12" name="Marcador de texto 4">
            <a:extLst>
              <a:ext uri="{FF2B5EF4-FFF2-40B4-BE49-F238E27FC236}">
                <a16:creationId xmlns:a16="http://schemas.microsoft.com/office/drawing/2014/main" id="{4109D658-761D-4FC9-939E-0ABB16475F65}"/>
              </a:ext>
            </a:extLst>
          </p:cNvPr>
          <p:cNvSpPr txBox="1">
            <a:spLocks/>
          </p:cNvSpPr>
          <p:nvPr/>
        </p:nvSpPr>
        <p:spPr>
          <a:xfrm>
            <a:off x="990598" y="5051991"/>
            <a:ext cx="11125202" cy="19459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_tradnl" sz="1845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Función: Reducir la complejidad: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kern="0" dirty="0">
              <a:solidFill>
                <a:sysClr val="windowText" lastClr="000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No distinción de mayúsculas o minúsculas (todas las cadenas se convierten en minúsculas)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 eliminan signos de puntuación (comas, puntos, acentos…..)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 eliminan espacios sobrantes (siempre un solo espacio entre palabras sin espacios al principio o al final del texto)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kern="0" dirty="0">
              <a:solidFill>
                <a:sysClr val="windowText" lastClr="000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458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5"/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0033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138" name="AutoShape 2" descr="https://intranet.grupoizertis.com/_layouts/15/DatosPersonales/Imagen.aspx?path=http://ize-sha-pro-01:8080/RRHH/RRHHNoroeste/Fotos/smendez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8985F3AC-E899-4850-BE54-AFF8A0A1D0AD}"/>
              </a:ext>
            </a:extLst>
          </p:cNvPr>
          <p:cNvSpPr/>
          <p:nvPr/>
        </p:nvSpPr>
        <p:spPr>
          <a:xfrm>
            <a:off x="0" y="0"/>
            <a:ext cx="635000" cy="7467600"/>
          </a:xfrm>
          <a:custGeom>
            <a:avLst/>
            <a:gdLst/>
            <a:ahLst/>
            <a:cxnLst/>
            <a:rect l="l" t="t" r="r" b="b"/>
            <a:pathLst>
              <a:path w="635000" h="7461884">
                <a:moveTo>
                  <a:pt x="0" y="7461300"/>
                </a:moveTo>
                <a:lnTo>
                  <a:pt x="635000" y="7461300"/>
                </a:lnTo>
                <a:lnTo>
                  <a:pt x="635000" y="0"/>
                </a:lnTo>
                <a:lnTo>
                  <a:pt x="0" y="0"/>
                </a:lnTo>
                <a:lnTo>
                  <a:pt x="0" y="7461300"/>
                </a:lnTo>
                <a:close/>
              </a:path>
            </a:pathLst>
          </a:custGeom>
          <a:solidFill>
            <a:srgbClr val="99003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18F56B5D-1D8C-4DE6-869B-A18F953034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7327922"/>
              </p:ext>
            </p:extLst>
          </p:nvPr>
        </p:nvGraphicFramePr>
        <p:xfrm>
          <a:off x="1009812" y="1066800"/>
          <a:ext cx="9756478" cy="5006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3030">
                  <a:extLst>
                    <a:ext uri="{9D8B030D-6E8A-4147-A177-3AD203B41FA5}">
                      <a16:colId xmlns:a16="http://schemas.microsoft.com/office/drawing/2014/main" val="1905007062"/>
                    </a:ext>
                  </a:extLst>
                </a:gridCol>
                <a:gridCol w="1178908">
                  <a:extLst>
                    <a:ext uri="{9D8B030D-6E8A-4147-A177-3AD203B41FA5}">
                      <a16:colId xmlns:a16="http://schemas.microsoft.com/office/drawing/2014/main" val="2081665545"/>
                    </a:ext>
                  </a:extLst>
                </a:gridCol>
                <a:gridCol w="1178908">
                  <a:extLst>
                    <a:ext uri="{9D8B030D-6E8A-4147-A177-3AD203B41FA5}">
                      <a16:colId xmlns:a16="http://schemas.microsoft.com/office/drawing/2014/main" val="1522976200"/>
                    </a:ext>
                  </a:extLst>
                </a:gridCol>
                <a:gridCol w="1178908">
                  <a:extLst>
                    <a:ext uri="{9D8B030D-6E8A-4147-A177-3AD203B41FA5}">
                      <a16:colId xmlns:a16="http://schemas.microsoft.com/office/drawing/2014/main" val="790247387"/>
                    </a:ext>
                  </a:extLst>
                </a:gridCol>
                <a:gridCol w="1178908">
                  <a:extLst>
                    <a:ext uri="{9D8B030D-6E8A-4147-A177-3AD203B41FA5}">
                      <a16:colId xmlns:a16="http://schemas.microsoft.com/office/drawing/2014/main" val="4063578847"/>
                    </a:ext>
                  </a:extLst>
                </a:gridCol>
                <a:gridCol w="1178908">
                  <a:extLst>
                    <a:ext uri="{9D8B030D-6E8A-4147-A177-3AD203B41FA5}">
                      <a16:colId xmlns:a16="http://schemas.microsoft.com/office/drawing/2014/main" val="4072050829"/>
                    </a:ext>
                  </a:extLst>
                </a:gridCol>
                <a:gridCol w="1178908">
                  <a:extLst>
                    <a:ext uri="{9D8B030D-6E8A-4147-A177-3AD203B41FA5}">
                      <a16:colId xmlns:a16="http://schemas.microsoft.com/office/drawing/2014/main" val="2315727383"/>
                    </a:ext>
                  </a:extLst>
                </a:gridCol>
              </a:tblGrid>
              <a:tr h="646366">
                <a:tc>
                  <a:txBody>
                    <a:bodyPr/>
                    <a:lstStyle/>
                    <a:p>
                      <a:pPr algn="l" fontAlgn="ctr"/>
                      <a:r>
                        <a:rPr lang="es-ES" sz="1900" u="none" strike="noStrike" dirty="0" err="1">
                          <a:effectLst/>
                        </a:rPr>
                        <a:t>Alg</a:t>
                      </a:r>
                      <a:r>
                        <a:rPr lang="es-ES" sz="1900" u="none" strike="noStrike" dirty="0">
                          <a:effectLst/>
                        </a:rPr>
                        <a:t>.</a:t>
                      </a:r>
                      <a:endParaRPr lang="es-ES" sz="1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900" u="none" strike="noStrike">
                          <a:effectLst/>
                        </a:rPr>
                        <a:t>Iguales</a:t>
                      </a:r>
                      <a:endParaRPr lang="es-ES" sz="1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900" u="none" strike="noStrike">
                          <a:effectLst/>
                        </a:rPr>
                        <a:t>Desordenada</a:t>
                      </a:r>
                      <a:endParaRPr lang="es-ES" sz="1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900" u="none" strike="noStrike">
                          <a:effectLst/>
                        </a:rPr>
                        <a:t>Cambios</a:t>
                      </a:r>
                      <a:endParaRPr lang="es-ES" sz="1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900" u="none" strike="noStrike">
                          <a:effectLst/>
                        </a:rPr>
                        <a:t>Trucado</a:t>
                      </a:r>
                      <a:endParaRPr lang="es-ES" sz="1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900" u="none" strike="noStrike">
                          <a:effectLst/>
                        </a:rPr>
                        <a:t>Todas</a:t>
                      </a:r>
                      <a:endParaRPr lang="es-ES" sz="1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900" u="none" strike="noStrike">
                          <a:effectLst/>
                        </a:rPr>
                        <a:t>Distintas</a:t>
                      </a:r>
                      <a:endParaRPr lang="es-ES" sz="1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145576736"/>
                  </a:ext>
                </a:extLst>
              </a:tr>
              <a:tr h="326232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Block Distance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Insuficiente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3279272204"/>
                  </a:ext>
                </a:extLst>
              </a:tr>
              <a:tr h="326232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Cosine Distance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Insuficiente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3343943818"/>
                  </a:ext>
                </a:extLst>
              </a:tr>
              <a:tr h="326232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Dice Distance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Insuficiente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3592021852"/>
                  </a:ext>
                </a:extLst>
              </a:tr>
              <a:tr h="326232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Euclidian Distance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Alto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Alto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Medio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Medio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138425549"/>
                  </a:ext>
                </a:extLst>
              </a:tr>
              <a:tr h="326232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Jaccard Generalizado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 dirty="0">
                          <a:effectLst/>
                        </a:rPr>
                        <a:t>Excelente</a:t>
                      </a:r>
                      <a:endParaRPr lang="es-E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Insuficiente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1623630725"/>
                  </a:ext>
                </a:extLst>
              </a:tr>
              <a:tr h="326232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Jaccard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  <a:highlight>
                            <a:srgbClr val="00FF00"/>
                          </a:highlight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  <a:highlight>
                            <a:srgbClr val="00FF00"/>
                          </a:highlight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  <a:highlight>
                            <a:srgbClr val="00FF00"/>
                          </a:highlight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  <a:highlight>
                            <a:srgbClr val="00FF00"/>
                          </a:highlight>
                        </a:rPr>
                        <a:t>Insuficiente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  <a:highlight>
                            <a:srgbClr val="00FF00"/>
                          </a:highlight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 dirty="0">
                          <a:effectLst/>
                          <a:highlight>
                            <a:srgbClr val="00FF00"/>
                          </a:highlight>
                        </a:rPr>
                        <a:t>Excelente</a:t>
                      </a:r>
                      <a:endParaRPr lang="es-ES" sz="17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2356235175"/>
                  </a:ext>
                </a:extLst>
              </a:tr>
              <a:tr h="326232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Jaro Winkler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  <a:highlight>
                            <a:srgbClr val="FF0000"/>
                          </a:highlight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  <a:highlight>
                            <a:srgbClr val="FF0000"/>
                          </a:highlight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  <a:highlight>
                            <a:srgbClr val="FF0000"/>
                          </a:highlight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  <a:highlight>
                            <a:srgbClr val="FF0000"/>
                          </a:highlight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  <a:highlight>
                            <a:srgbClr val="FF0000"/>
                          </a:highlight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 dirty="0">
                          <a:effectLst/>
                          <a:highlight>
                            <a:srgbClr val="FF0000"/>
                          </a:highlight>
                        </a:rPr>
                        <a:t>Medio</a:t>
                      </a:r>
                      <a:endParaRPr lang="es-ES" sz="17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1897945551"/>
                  </a:ext>
                </a:extLst>
              </a:tr>
              <a:tr h="326232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Levenshtein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Alto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Alto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3698562647"/>
                  </a:ext>
                </a:extLst>
              </a:tr>
              <a:tr h="530997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Longest Common Subsequence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Alto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Alto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599041409"/>
                  </a:ext>
                </a:extLst>
              </a:tr>
              <a:tr h="304889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Longest Common String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Medio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Alto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3135658361"/>
                  </a:ext>
                </a:extLst>
              </a:tr>
              <a:tr h="304889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Simon White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Insuficiente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Mal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641893030"/>
                  </a:ext>
                </a:extLst>
              </a:tr>
              <a:tr h="304889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Smith weterman Gotoh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Medio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Alto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3863587364"/>
                  </a:ext>
                </a:extLst>
              </a:tr>
              <a:tr h="304889"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Smith weterman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Alto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Excelente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>
                          <a:effectLst/>
                        </a:rPr>
                        <a:t>Alto</a:t>
                      </a:r>
                      <a:endParaRPr lang="es-E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700" u="none" strike="noStrike" dirty="0">
                          <a:effectLst/>
                        </a:rPr>
                        <a:t>Excelente</a:t>
                      </a:r>
                      <a:endParaRPr lang="es-E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194" marR="12194" marT="12194" marB="0" anchor="ctr"/>
                </a:tc>
                <a:extLst>
                  <a:ext uri="{0D108BD9-81ED-4DB2-BD59-A6C34878D82A}">
                    <a16:rowId xmlns:a16="http://schemas.microsoft.com/office/drawing/2014/main" val="1398527154"/>
                  </a:ext>
                </a:extLst>
              </a:tr>
            </a:tbl>
          </a:graphicData>
        </a:graphic>
      </p:graphicFrame>
      <p:sp>
        <p:nvSpPr>
          <p:cNvPr id="16" name="Título 2">
            <a:extLst>
              <a:ext uri="{FF2B5EF4-FFF2-40B4-BE49-F238E27FC236}">
                <a16:creationId xmlns:a16="http://schemas.microsoft.com/office/drawing/2014/main" id="{CCC831A5-76EC-420D-8528-52B72860D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812" y="160338"/>
            <a:ext cx="9991266" cy="567848"/>
          </a:xfrm>
        </p:spPr>
        <p:txBody>
          <a:bodyPr/>
          <a:lstStyle/>
          <a:p>
            <a:r>
              <a:rPr lang="es-ES" dirty="0"/>
              <a:t>Algoritmos de similitud en Strings I</a:t>
            </a:r>
          </a:p>
        </p:txBody>
      </p:sp>
      <p:sp>
        <p:nvSpPr>
          <p:cNvPr id="17" name="Marcador de texto 4">
            <a:extLst>
              <a:ext uri="{FF2B5EF4-FFF2-40B4-BE49-F238E27FC236}">
                <a16:creationId xmlns:a16="http://schemas.microsoft.com/office/drawing/2014/main" id="{6085A18C-379F-4702-B789-2D1925C5F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9812" y="6388100"/>
            <a:ext cx="4959188" cy="906462"/>
          </a:xfrm>
        </p:spPr>
        <p:txBody>
          <a:bodyPr/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Mal: &lt; 0.25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Insuficiente: &lt; 0.4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Medio: &lt; 0.6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" name="Marcador de texto 4">
            <a:extLst>
              <a:ext uri="{FF2B5EF4-FFF2-40B4-BE49-F238E27FC236}">
                <a16:creationId xmlns:a16="http://schemas.microsoft.com/office/drawing/2014/main" id="{96F8560D-25A4-41C7-9B16-BE64A35737F9}"/>
              </a:ext>
            </a:extLst>
          </p:cNvPr>
          <p:cNvSpPr txBox="1">
            <a:spLocks/>
          </p:cNvSpPr>
          <p:nvPr/>
        </p:nvSpPr>
        <p:spPr>
          <a:xfrm>
            <a:off x="5969000" y="6388100"/>
            <a:ext cx="495918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lang="es-ES_tradnl" sz="1845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Alto: &lt; 0.8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kern="0" dirty="0">
                <a:solidFill>
                  <a:sysClr val="windowText" lastClr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Excelente: &lt;= 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kern="0" dirty="0">
              <a:solidFill>
                <a:sysClr val="windowText" lastClr="000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0178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ITE TEMPLATE">
  <a:themeElements>
    <a:clrScheme name="Dynamics365">
      <a:dk1>
        <a:srgbClr val="505050"/>
      </a:dk1>
      <a:lt1>
        <a:srgbClr val="FFFFFF"/>
      </a:lt1>
      <a:dk2>
        <a:srgbClr val="001E4E"/>
      </a:dk2>
      <a:lt2>
        <a:srgbClr val="3892D9"/>
      </a:lt2>
      <a:accent1>
        <a:srgbClr val="001C44"/>
      </a:accent1>
      <a:accent2>
        <a:srgbClr val="3892DA"/>
      </a:accent2>
      <a:accent3>
        <a:srgbClr val="00B6C2"/>
      </a:accent3>
      <a:accent4>
        <a:srgbClr val="4F5B6B"/>
      </a:accent4>
      <a:accent5>
        <a:srgbClr val="384351"/>
      </a:accent5>
      <a:accent6>
        <a:srgbClr val="1B212A"/>
      </a:accent6>
      <a:hlink>
        <a:srgbClr val="3893DB"/>
      </a:hlink>
      <a:folHlink>
        <a:srgbClr val="3893DB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ynamics365_template_16-9_DARK_BLUE_2017" id="{8FB303E4-D316-EC41-9A70-82CB8DE19F07}" vid="{199F96B1-A9C6-C248-867E-D36ABDDB8BCF}"/>
    </a:ext>
  </a:extLst>
</a:theme>
</file>

<file path=ppt/theme/theme4.xml><?xml version="1.0" encoding="utf-8"?>
<a:theme xmlns:a="http://schemas.openxmlformats.org/drawingml/2006/main" name="4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75EF2C2E94561439D4AC82E15039695" ma:contentTypeVersion="1" ma:contentTypeDescription="Crear nuevo documento." ma:contentTypeScope="" ma:versionID="b6346c41bb0c1c9edd07b545089f02a0">
  <xsd:schema xmlns:xsd="http://www.w3.org/2001/XMLSchema" xmlns:xs="http://www.w3.org/2001/XMLSchema" xmlns:p="http://schemas.microsoft.com/office/2006/metadata/properties" xmlns:ns2="http://schemas.microsoft.com/sharepoint/v4" targetNamespace="http://schemas.microsoft.com/office/2006/metadata/properties" ma:root="true" ma:fieldsID="29945a4e2bd22becdf83f7c7d5a686ad" ns2:_="">
    <xsd:import namespace="http://schemas.microsoft.com/sharepoint/v4"/>
    <xsd:element name="properties">
      <xsd:complexType>
        <xsd:sequence>
          <xsd:element name="documentManagement">
            <xsd:complexType>
              <xsd:all>
                <xsd:element ref="ns2:IconOverla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8" nillable="true" ma:displayName="IconOverlay" ma:hidden="true" ma:internalName="IconOverlay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7535A22-B464-4609-AE2C-F45715C97BD7}">
  <ds:schemaRefs>
    <ds:schemaRef ds:uri="http://schemas.microsoft.com/sharepoint/v4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2611B6C-3CFB-4AA0-8C60-6433401809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364E345-638F-4424-B4C1-2F65488475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10903</TotalTime>
  <Words>1273</Words>
  <Application>Microsoft Office PowerPoint</Application>
  <PresentationFormat>Personalizado</PresentationFormat>
  <Paragraphs>214</Paragraphs>
  <Slides>15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5</vt:i4>
      </vt:variant>
      <vt:variant>
        <vt:lpstr>Títulos de diapositiva</vt:lpstr>
      </vt:variant>
      <vt:variant>
        <vt:i4>15</vt:i4>
      </vt:variant>
    </vt:vector>
  </HeadingPairs>
  <TitlesOfParts>
    <vt:vector size="28" baseType="lpstr">
      <vt:lpstr>MS PGothic</vt:lpstr>
      <vt:lpstr>Arial</vt:lpstr>
      <vt:lpstr>Calibri</vt:lpstr>
      <vt:lpstr>Consolas</vt:lpstr>
      <vt:lpstr>Segoe UI</vt:lpstr>
      <vt:lpstr>Segoe UI Black</vt:lpstr>
      <vt:lpstr>Segoe UI Light</vt:lpstr>
      <vt:lpstr>Wingdings</vt:lpstr>
      <vt:lpstr>Office Theme</vt:lpstr>
      <vt:lpstr>2_Diseño personalizado</vt:lpstr>
      <vt:lpstr>WHITE TEMPLATE</vt:lpstr>
      <vt:lpstr>4_Diseño personalizado</vt:lpstr>
      <vt:lpstr>5_Diseño personalizado</vt:lpstr>
      <vt:lpstr>Presentación de PowerPoint</vt:lpstr>
      <vt:lpstr>Presentación de PowerPoint</vt:lpstr>
      <vt:lpstr>Librería de descubrimiento</vt:lpstr>
      <vt:lpstr>Librería de descubrimiento</vt:lpstr>
      <vt:lpstr>Reconciliación de entidades</vt:lpstr>
      <vt:lpstr>Reconciliación de entidades</vt:lpstr>
      <vt:lpstr>Métricas de similitud</vt:lpstr>
      <vt:lpstr>Métricas de similitud para atributos (String)</vt:lpstr>
      <vt:lpstr>Algoritmos de similitud en Strings I</vt:lpstr>
      <vt:lpstr>Algoritmos de similitud en Strings II</vt:lpstr>
      <vt:lpstr>Métricas de similitud para otros tipos</vt:lpstr>
      <vt:lpstr>Variabilidad en los atributos para una entidad</vt:lpstr>
      <vt:lpstr>Similitud entre entidades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Facilitamos la transformación digital de las organizaciones</dc:title>
  <dc:creator>Eduardo Emmanuel Vivar Davalos</dc:creator>
  <cp:lastModifiedBy>Daniel Ruiz Santamaria</cp:lastModifiedBy>
  <cp:revision>255</cp:revision>
  <dcterms:created xsi:type="dcterms:W3CDTF">2017-12-22T17:17:24Z</dcterms:created>
  <dcterms:modified xsi:type="dcterms:W3CDTF">2020-09-15T16:55:17Z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2017-12-22T00:00:00Z</vt:filetime>
  </property>
  <property fmtid="{D5CDD505-2E9C-101B-9397-08002B2CF9AE}" pid="3" name="Creator">
    <vt:lpwstr>Adobe InDesign CC 13.0 (Macintosh)</vt:lpwstr>
  </property>
  <property fmtid="{D5CDD505-2E9C-101B-9397-08002B2CF9AE}" pid="4" name="LastSaved">
    <vt:filetime>2017-12-22T00:00:00Z</vt:filetime>
  </property>
  <property fmtid="{D5CDD505-2E9C-101B-9397-08002B2CF9AE}" pid="5" name="ContentTypeId">
    <vt:lpwstr>0x010100375EF2C2E94561439D4AC82E15039695</vt:lpwstr>
  </property>
</Properties>
</file>